
<file path=[Content_Types].xml><?xml version="1.0" encoding="utf-8"?>
<Types xmlns="http://schemas.openxmlformats.org/package/2006/content-types">
  <Override PartName="/customXml/itemProps2.xml" ContentType="application/vnd.openxmlformats-officedocument.customXmlProperties+xml"/>
  <Override PartName="/customXml/itemProps3.xml" ContentType="application/vnd.openxmlformats-officedocument.customXmlProperties+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notesSlides/notesSlide1.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ppt/slides/slide1.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Default Extension="tiff" ContentType="image/tiff"/>
  <Override PartName="/ppt/changesInfos/changesInfo1.xml" ContentType="application/vnd.ms-powerpoint.changesinfo+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6"/>
  </p:notesMasterIdLst>
  <p:handoutMasterIdLst>
    <p:handoutMasterId r:id="rId7"/>
  </p:handoutMasterIdLst>
  <p:sldIdLst>
    <p:sldId id="256" r:id="rId5"/>
  </p:sldIdLst>
  <p:sldSz cx="21383625" cy="30275213"/>
  <p:notesSz cx="6858000" cy="9144000"/>
  <p:defaultTextStyle>
    <a:defPPr>
      <a:defRPr lang="pl-PL"/>
    </a:defPPr>
    <a:lvl1pPr algn="l" defTabSz="2950561" rtl="0" fontAlgn="base">
      <a:spcBef>
        <a:spcPct val="0"/>
      </a:spcBef>
      <a:spcAft>
        <a:spcPct val="0"/>
      </a:spcAft>
      <a:defRPr sz="5795" kern="1200">
        <a:solidFill>
          <a:schemeClr val="tx1"/>
        </a:solidFill>
        <a:latin typeface="Arial" charset="0"/>
        <a:ea typeface="+mn-ea"/>
        <a:cs typeface="+mn-cs"/>
      </a:defRPr>
    </a:lvl1pPr>
    <a:lvl2pPr marL="1475281" indent="-1152178" algn="l" defTabSz="2950561" rtl="0" fontAlgn="base">
      <a:spcBef>
        <a:spcPct val="0"/>
      </a:spcBef>
      <a:spcAft>
        <a:spcPct val="0"/>
      </a:spcAft>
      <a:defRPr sz="5795" kern="1200">
        <a:solidFill>
          <a:schemeClr val="tx1"/>
        </a:solidFill>
        <a:latin typeface="Arial" charset="0"/>
        <a:ea typeface="+mn-ea"/>
        <a:cs typeface="+mn-cs"/>
      </a:defRPr>
    </a:lvl2pPr>
    <a:lvl3pPr marL="2950561" indent="-2304354" algn="l" defTabSz="2950561" rtl="0" fontAlgn="base">
      <a:spcBef>
        <a:spcPct val="0"/>
      </a:spcBef>
      <a:spcAft>
        <a:spcPct val="0"/>
      </a:spcAft>
      <a:defRPr sz="5795" kern="1200">
        <a:solidFill>
          <a:schemeClr val="tx1"/>
        </a:solidFill>
        <a:latin typeface="Arial" charset="0"/>
        <a:ea typeface="+mn-ea"/>
        <a:cs typeface="+mn-cs"/>
      </a:defRPr>
    </a:lvl3pPr>
    <a:lvl4pPr marL="4426963" indent="-3457653" algn="l" defTabSz="2950561" rtl="0" fontAlgn="base">
      <a:spcBef>
        <a:spcPct val="0"/>
      </a:spcBef>
      <a:spcAft>
        <a:spcPct val="0"/>
      </a:spcAft>
      <a:defRPr sz="5795" kern="1200">
        <a:solidFill>
          <a:schemeClr val="tx1"/>
        </a:solidFill>
        <a:latin typeface="Arial" charset="0"/>
        <a:ea typeface="+mn-ea"/>
        <a:cs typeface="+mn-cs"/>
      </a:defRPr>
    </a:lvl4pPr>
    <a:lvl5pPr marL="5902244" indent="-4609831" algn="l" defTabSz="2950561" rtl="0" fontAlgn="base">
      <a:spcBef>
        <a:spcPct val="0"/>
      </a:spcBef>
      <a:spcAft>
        <a:spcPct val="0"/>
      </a:spcAft>
      <a:defRPr sz="5795" kern="1200">
        <a:solidFill>
          <a:schemeClr val="tx1"/>
        </a:solidFill>
        <a:latin typeface="Arial" charset="0"/>
        <a:ea typeface="+mn-ea"/>
        <a:cs typeface="+mn-cs"/>
      </a:defRPr>
    </a:lvl5pPr>
    <a:lvl6pPr marL="1615516" algn="l" defTabSz="646206" rtl="0" eaLnBrk="1" latinLnBrk="0" hangingPunct="1">
      <a:defRPr sz="5795" kern="1200">
        <a:solidFill>
          <a:schemeClr val="tx1"/>
        </a:solidFill>
        <a:latin typeface="Arial" charset="0"/>
        <a:ea typeface="+mn-ea"/>
        <a:cs typeface="+mn-cs"/>
      </a:defRPr>
    </a:lvl6pPr>
    <a:lvl7pPr marL="1938619" algn="l" defTabSz="646206" rtl="0" eaLnBrk="1" latinLnBrk="0" hangingPunct="1">
      <a:defRPr sz="5795" kern="1200">
        <a:solidFill>
          <a:schemeClr val="tx1"/>
        </a:solidFill>
        <a:latin typeface="Arial" charset="0"/>
        <a:ea typeface="+mn-ea"/>
        <a:cs typeface="+mn-cs"/>
      </a:defRPr>
    </a:lvl7pPr>
    <a:lvl8pPr marL="2261723" algn="l" defTabSz="646206" rtl="0" eaLnBrk="1" latinLnBrk="0" hangingPunct="1">
      <a:defRPr sz="5795" kern="1200">
        <a:solidFill>
          <a:schemeClr val="tx1"/>
        </a:solidFill>
        <a:latin typeface="Arial" charset="0"/>
        <a:ea typeface="+mn-ea"/>
        <a:cs typeface="+mn-cs"/>
      </a:defRPr>
    </a:lvl8pPr>
    <a:lvl9pPr marL="2584826" algn="l" defTabSz="646206" rtl="0" eaLnBrk="1" latinLnBrk="0" hangingPunct="1">
      <a:defRPr sz="5795"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9536" userDrawn="1">
          <p15:clr>
            <a:srgbClr val="A4A3A4"/>
          </p15:clr>
        </p15:guide>
        <p15:guide id="2" pos="673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009999"/>
    <a:srgbClr val="CC9900"/>
    <a:srgbClr val="FFFF99"/>
    <a:srgbClr val="CCFFCC"/>
    <a:srgbClr val="FFFF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DABF0B0-AFF8-4146-A37C-81DD5E5577E2}" v="12" dt="2020-05-05T19:07:00.111"/>
    <p1510:client id="{A46E3F33-106C-41CB-9126-1615EE81D6B2}" v="50" dt="2020-05-06T18:25:26.466"/>
  </p1510:revLst>
</p1510:revInfo>
</file>

<file path=ppt/tableStyles.xml><?xml version="1.0" encoding="utf-8"?>
<a:tblStyleLst xmlns:a="http://schemas.openxmlformats.org/drawingml/2006/main" def="{5C22544A-7EE6-4342-B048-85BDC9FD1C3A}">
  <a:tblStyle styleId="{5C22544A-7EE6-4342-B048-85BDC9FD1C3A}" styleName="Styl pośredni 2 — Ak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Styl pośredni 2 — Ak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083E6E3-FA7D-4D7B-A595-EF9225AFEA82}" styleName="Styl jasny 1 — Ak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F2DE63D5-997A-4646-A377-4702673A728D}" styleName="Styl jasny 2 — Ak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8799B23B-EC83-4686-B30A-512413B5E67A}" styleName="Styl jasny 3 — Ak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1FECB4D8-DB02-4DC6-A0A2-4F2EBAE1DC90}" styleName="Styl pośredni 1 — Ak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E8B1032C-EA38-4F05-BA0D-38AFFFC7BED3}" styleName="Styl jasny 3 — Ak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10A1B5D5-9B99-4C35-A422-299274C87663}" styleName="Styl pośredni 1 — Ak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69012ECD-51FC-41F1-AA8D-1B2483CD663E}" styleName="Styl jasny 2 — Ak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E9639D4-E3E2-4D34-9284-5A2195B3D0D7}" styleName="Styl jasny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5A111915-BE36-4E01-A7E5-04B1672EAD32}" styleName="Styl jasny 2 — Ak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912C8C85-51F0-491E-9774-3900AFEF0FD7}" styleName="Styl jasny 2 — Ak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22838BEF-8BB2-4498-84A7-C5851F593DF1}" styleName="Styl pośredni 4 — Ak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74C1A8A3-306A-4EB7-A6B1-4F7E0EB9C5D6}" styleName="Styl pośredni 3 — Ak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723" autoAdjust="0"/>
    <p:restoredTop sz="93122" autoAdjust="0"/>
  </p:normalViewPr>
  <p:slideViewPr>
    <p:cSldViewPr>
      <p:cViewPr>
        <p:scale>
          <a:sx n="62" d="100"/>
          <a:sy n="62" d="100"/>
        </p:scale>
        <p:origin x="-72" y="2376"/>
      </p:cViewPr>
      <p:guideLst>
        <p:guide orient="horz" pos="9536"/>
        <p:guide pos="6735"/>
      </p:guideLst>
    </p:cSldViewPr>
  </p:slideViewPr>
  <p:outlineViewPr>
    <p:cViewPr>
      <p:scale>
        <a:sx n="33" d="100"/>
        <a:sy n="33" d="100"/>
      </p:scale>
      <p:origin x="48" y="258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customXml" Target="../customXml/item3.xml"/><Relationship Id="rId7" Type="http://schemas.openxmlformats.org/officeDocument/2006/relationships/handoutMaster" Target="handoutMasters/handoutMaster1.xml"/><Relationship Id="rId12" Type="http://schemas.microsoft.com/office/2016/11/relationships/changesInfo" Target="changesInfos/changesInfo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cinm@o365.utp.edu.pl" userId="S::marcinm@o365.utp.edu.pl::d98480f8-6fb6-4f3b-ba03-9dbe86a8fad6" providerId="AD" clId="Web-{A46E3F33-106C-41CB-9126-1615EE81D6B2}"/>
    <pc:docChg chg="modSld">
      <pc:chgData name="marcinm@o365.utp.edu.pl" userId="S::marcinm@o365.utp.edu.pl::d98480f8-6fb6-4f3b-ba03-9dbe86a8fad6" providerId="AD" clId="Web-{A46E3F33-106C-41CB-9126-1615EE81D6B2}" dt="2020-05-06T18:25:26.466" v="44"/>
      <pc:docMkLst>
        <pc:docMk/>
      </pc:docMkLst>
      <pc:sldChg chg="modSp">
        <pc:chgData name="marcinm@o365.utp.edu.pl" userId="S::marcinm@o365.utp.edu.pl::d98480f8-6fb6-4f3b-ba03-9dbe86a8fad6" providerId="AD" clId="Web-{A46E3F33-106C-41CB-9126-1615EE81D6B2}" dt="2020-05-06T18:25:26.466" v="44"/>
        <pc:sldMkLst>
          <pc:docMk/>
          <pc:sldMk cId="0" sldId="256"/>
        </pc:sldMkLst>
        <pc:spChg chg="mod">
          <ac:chgData name="marcinm@o365.utp.edu.pl" userId="S::marcinm@o365.utp.edu.pl::d98480f8-6fb6-4f3b-ba03-9dbe86a8fad6" providerId="AD" clId="Web-{A46E3F33-106C-41CB-9126-1615EE81D6B2}" dt="2020-05-06T18:24:53.433" v="39"/>
          <ac:spMkLst>
            <pc:docMk/>
            <pc:sldMk cId="0" sldId="256"/>
            <ac:spMk id="24" creationId="{00000000-0000-0000-0000-000000000000}"/>
          </ac:spMkLst>
        </pc:spChg>
        <pc:spChg chg="mod">
          <ac:chgData name="marcinm@o365.utp.edu.pl" userId="S::marcinm@o365.utp.edu.pl::d98480f8-6fb6-4f3b-ba03-9dbe86a8fad6" providerId="AD" clId="Web-{A46E3F33-106C-41CB-9126-1615EE81D6B2}" dt="2020-05-06T18:25:26.466" v="44"/>
          <ac:spMkLst>
            <pc:docMk/>
            <pc:sldMk cId="0" sldId="256"/>
            <ac:spMk id="30" creationId="{00000000-0000-0000-0000-000000000000}"/>
          </ac:spMkLst>
        </pc:spChg>
        <pc:spChg chg="mod">
          <ac:chgData name="marcinm@o365.utp.edu.pl" userId="S::marcinm@o365.utp.edu.pl::d98480f8-6fb6-4f3b-ba03-9dbe86a8fad6" providerId="AD" clId="Web-{A46E3F33-106C-41CB-9126-1615EE81D6B2}" dt="2020-05-06T18:24:18.744" v="37"/>
          <ac:spMkLst>
            <pc:docMk/>
            <pc:sldMk cId="0" sldId="256"/>
            <ac:spMk id="2050" creationId="{00000000-0000-0000-0000-000000000000}"/>
          </ac:spMkLst>
        </pc:spChg>
        <pc:spChg chg="mod">
          <ac:chgData name="marcinm@o365.utp.edu.pl" userId="S::marcinm@o365.utp.edu.pl::d98480f8-6fb6-4f3b-ba03-9dbe86a8fad6" providerId="AD" clId="Web-{A46E3F33-106C-41CB-9126-1615EE81D6B2}" dt="2020-05-06T18:22:53.098" v="32" actId="20577"/>
          <ac:spMkLst>
            <pc:docMk/>
            <pc:sldMk cId="0" sldId="256"/>
            <ac:spMk id="2078" creationId="{00000000-0000-0000-0000-000000000000}"/>
          </ac:spMkLst>
        </pc:sp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dirty="0"/>
          </a:p>
        </p:txBody>
      </p:sp>
      <p:sp>
        <p:nvSpPr>
          <p:cNvPr id="3" name="Symbol zastępczy daty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BBFB411-9819-462D-824A-EFE1ED466792}" type="datetimeFigureOut">
              <a:rPr lang="pl-PL"/>
              <a:pPr>
                <a:defRPr/>
              </a:pPr>
              <a:t>2020-05-14</a:t>
            </a:fld>
            <a:endParaRPr lang="pl-PL" dirty="0"/>
          </a:p>
        </p:txBody>
      </p:sp>
      <p:sp>
        <p:nvSpPr>
          <p:cNvPr id="4" name="Symbol zastępczy stopki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dirty="0"/>
          </a:p>
        </p:txBody>
      </p:sp>
      <p:sp>
        <p:nvSpPr>
          <p:cNvPr id="5" name="Symbol zastępczy numeru slajdu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DD6CF0B8-E091-430F-AA63-C2AEB828180A}" type="slidenum">
              <a:rPr lang="pl-PL"/>
              <a:pPr>
                <a:defRPr/>
              </a:pPr>
              <a:t>‹#›</a:t>
            </a:fld>
            <a:endParaRPr lang="pl-PL"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ymbol zastępczy nagłówka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pl-PL" dirty="0"/>
          </a:p>
        </p:txBody>
      </p:sp>
      <p:sp>
        <p:nvSpPr>
          <p:cNvPr id="3" name="Symbol zastępczy daty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7CB0FA75-882E-49DA-82C4-FA79362746DC}" type="datetimeFigureOut">
              <a:rPr lang="pl-PL"/>
              <a:pPr>
                <a:defRPr/>
              </a:pPr>
              <a:t>2020-05-14</a:t>
            </a:fld>
            <a:endParaRPr lang="pl-PL" dirty="0"/>
          </a:p>
        </p:txBody>
      </p:sp>
      <p:sp>
        <p:nvSpPr>
          <p:cNvPr id="4" name="Symbol zastępczy obrazu slajdu 3"/>
          <p:cNvSpPr>
            <a:spLocks noGrp="1" noRot="1" noChangeAspect="1"/>
          </p:cNvSpPr>
          <p:nvPr>
            <p:ph type="sldImg" idx="2"/>
          </p:nvPr>
        </p:nvSpPr>
        <p:spPr>
          <a:xfrm>
            <a:off x="2217738" y="685800"/>
            <a:ext cx="2422525" cy="3429000"/>
          </a:xfrm>
          <a:prstGeom prst="rect">
            <a:avLst/>
          </a:prstGeom>
          <a:noFill/>
          <a:ln w="12700">
            <a:solidFill>
              <a:prstClr val="black"/>
            </a:solidFill>
          </a:ln>
        </p:spPr>
        <p:txBody>
          <a:bodyPr vert="horz" lIns="91440" tIns="45720" rIns="91440" bIns="45720" rtlCol="0" anchor="ctr"/>
          <a:lstStyle/>
          <a:p>
            <a:pPr lvl="0"/>
            <a:endParaRPr lang="pl-PL" noProof="0" dirty="0"/>
          </a:p>
        </p:txBody>
      </p:sp>
      <p:sp>
        <p:nvSpPr>
          <p:cNvPr id="5" name="Symbol zastępczy notatek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pl-PL" noProof="0"/>
              <a:t>Kliknij, aby edytować style wzorca tekstu</a:t>
            </a:r>
          </a:p>
          <a:p>
            <a:pPr lvl="1"/>
            <a:r>
              <a:rPr lang="pl-PL" noProof="0"/>
              <a:t>Drugi poziom</a:t>
            </a:r>
          </a:p>
          <a:p>
            <a:pPr lvl="2"/>
            <a:r>
              <a:rPr lang="pl-PL" noProof="0"/>
              <a:t>Trzeci poziom</a:t>
            </a:r>
          </a:p>
          <a:p>
            <a:pPr lvl="3"/>
            <a:r>
              <a:rPr lang="pl-PL" noProof="0"/>
              <a:t>Czwarty poziom</a:t>
            </a:r>
          </a:p>
          <a:p>
            <a:pPr lvl="4"/>
            <a:r>
              <a:rPr lang="pl-PL" noProof="0"/>
              <a:t>Piąty poziom</a:t>
            </a:r>
          </a:p>
        </p:txBody>
      </p:sp>
      <p:sp>
        <p:nvSpPr>
          <p:cNvPr id="6" name="Symbol zastępczy stopki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pl-PL" dirty="0"/>
          </a:p>
        </p:txBody>
      </p:sp>
      <p:sp>
        <p:nvSpPr>
          <p:cNvPr id="7" name="Symbol zastępczy numeru slajdu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0EBEC9C6-4EE6-4BA8-9826-E682F852AB37}" type="slidenum">
              <a:rPr lang="pl-PL"/>
              <a:pPr>
                <a:defRPr/>
              </a:pPr>
              <a:t>‹#›</a:t>
            </a:fld>
            <a:endParaRPr lang="pl-PL"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848" kern="1200">
        <a:solidFill>
          <a:schemeClr val="tx1"/>
        </a:solidFill>
        <a:latin typeface="+mn-lt"/>
        <a:ea typeface="+mn-ea"/>
        <a:cs typeface="+mn-cs"/>
      </a:defRPr>
    </a:lvl1pPr>
    <a:lvl2pPr marL="323103" algn="l" rtl="0" eaLnBrk="0" fontAlgn="base" hangingPunct="0">
      <a:spcBef>
        <a:spcPct val="30000"/>
      </a:spcBef>
      <a:spcAft>
        <a:spcPct val="0"/>
      </a:spcAft>
      <a:defRPr sz="848" kern="1200">
        <a:solidFill>
          <a:schemeClr val="tx1"/>
        </a:solidFill>
        <a:latin typeface="+mn-lt"/>
        <a:ea typeface="+mn-ea"/>
        <a:cs typeface="+mn-cs"/>
      </a:defRPr>
    </a:lvl2pPr>
    <a:lvl3pPr marL="646206" algn="l" rtl="0" eaLnBrk="0" fontAlgn="base" hangingPunct="0">
      <a:spcBef>
        <a:spcPct val="30000"/>
      </a:spcBef>
      <a:spcAft>
        <a:spcPct val="0"/>
      </a:spcAft>
      <a:defRPr sz="848" kern="1200">
        <a:solidFill>
          <a:schemeClr val="tx1"/>
        </a:solidFill>
        <a:latin typeface="+mn-lt"/>
        <a:ea typeface="+mn-ea"/>
        <a:cs typeface="+mn-cs"/>
      </a:defRPr>
    </a:lvl3pPr>
    <a:lvl4pPr marL="969310" algn="l" rtl="0" eaLnBrk="0" fontAlgn="base" hangingPunct="0">
      <a:spcBef>
        <a:spcPct val="30000"/>
      </a:spcBef>
      <a:spcAft>
        <a:spcPct val="0"/>
      </a:spcAft>
      <a:defRPr sz="848" kern="1200">
        <a:solidFill>
          <a:schemeClr val="tx1"/>
        </a:solidFill>
        <a:latin typeface="+mn-lt"/>
        <a:ea typeface="+mn-ea"/>
        <a:cs typeface="+mn-cs"/>
      </a:defRPr>
    </a:lvl4pPr>
    <a:lvl5pPr marL="1292413" algn="l" rtl="0" eaLnBrk="0" fontAlgn="base" hangingPunct="0">
      <a:spcBef>
        <a:spcPct val="30000"/>
      </a:spcBef>
      <a:spcAft>
        <a:spcPct val="0"/>
      </a:spcAft>
      <a:defRPr sz="848" kern="1200">
        <a:solidFill>
          <a:schemeClr val="tx1"/>
        </a:solidFill>
        <a:latin typeface="+mn-lt"/>
        <a:ea typeface="+mn-ea"/>
        <a:cs typeface="+mn-cs"/>
      </a:defRPr>
    </a:lvl5pPr>
    <a:lvl6pPr marL="1615516" algn="l" defTabSz="646206" rtl="0" eaLnBrk="1" latinLnBrk="0" hangingPunct="1">
      <a:defRPr sz="848" kern="1200">
        <a:solidFill>
          <a:schemeClr val="tx1"/>
        </a:solidFill>
        <a:latin typeface="+mn-lt"/>
        <a:ea typeface="+mn-ea"/>
        <a:cs typeface="+mn-cs"/>
      </a:defRPr>
    </a:lvl6pPr>
    <a:lvl7pPr marL="1938619" algn="l" defTabSz="646206" rtl="0" eaLnBrk="1" latinLnBrk="0" hangingPunct="1">
      <a:defRPr sz="848" kern="1200">
        <a:solidFill>
          <a:schemeClr val="tx1"/>
        </a:solidFill>
        <a:latin typeface="+mn-lt"/>
        <a:ea typeface="+mn-ea"/>
        <a:cs typeface="+mn-cs"/>
      </a:defRPr>
    </a:lvl7pPr>
    <a:lvl8pPr marL="2261723" algn="l" defTabSz="646206" rtl="0" eaLnBrk="1" latinLnBrk="0" hangingPunct="1">
      <a:defRPr sz="848" kern="1200">
        <a:solidFill>
          <a:schemeClr val="tx1"/>
        </a:solidFill>
        <a:latin typeface="+mn-lt"/>
        <a:ea typeface="+mn-ea"/>
        <a:cs typeface="+mn-cs"/>
      </a:defRPr>
    </a:lvl8pPr>
    <a:lvl9pPr marL="2584826" algn="l" defTabSz="646206" rtl="0" eaLnBrk="1" latinLnBrk="0" hangingPunct="1">
      <a:defRPr sz="848"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ymbol zastępczy obrazu slajdu 1"/>
          <p:cNvSpPr>
            <a:spLocks noGrp="1" noRot="1" noChangeAspect="1" noTextEdit="1"/>
          </p:cNvSpPr>
          <p:nvPr>
            <p:ph type="sldImg"/>
          </p:nvPr>
        </p:nvSpPr>
        <p:spPr bwMode="auto">
          <a:xfrm>
            <a:off x="2217738" y="685800"/>
            <a:ext cx="2422525" cy="3429000"/>
          </a:xfrm>
          <a:noFill/>
          <a:ln>
            <a:solidFill>
              <a:srgbClr val="000000"/>
            </a:solidFill>
            <a:miter lim="800000"/>
            <a:headEnd/>
            <a:tailEnd/>
          </a:ln>
        </p:spPr>
      </p:sp>
      <p:sp>
        <p:nvSpPr>
          <p:cNvPr id="4099" name="Symbol zastępczy notatek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pl-PL" altLang="pl-PL" dirty="0"/>
          </a:p>
        </p:txBody>
      </p:sp>
      <p:sp>
        <p:nvSpPr>
          <p:cNvPr id="4100" name="Symbol zastępczy numeru slajdu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E7703A1C-8A0B-4ED1-9CD2-F76962AAEB49}" type="slidenum">
              <a:rPr lang="pl-PL" altLang="pl-PL" smtClean="0"/>
              <a:pPr/>
              <a:t>1</a:t>
            </a:fld>
            <a:endParaRPr lang="pl-PL" altLang="pl-PL"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tiff"/><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10" Type="http://schemas.openxmlformats.org/officeDocument/2006/relationships/image" Target="../media/image9.jpeg"/><Relationship Id="rId4" Type="http://schemas.openxmlformats.org/officeDocument/2006/relationships/image" Target="../media/image3.jpeg"/><Relationship Id="rId9" Type="http://schemas.openxmlformats.org/officeDocument/2006/relationships/image" Target="../media/image8.pn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ytuł 1"/>
          <p:cNvSpPr>
            <a:spLocks noGrp="1"/>
          </p:cNvSpPr>
          <p:nvPr>
            <p:ph type="ctrTitle"/>
          </p:nvPr>
        </p:nvSpPr>
        <p:spPr>
          <a:xfrm>
            <a:off x="1603772" y="9404941"/>
            <a:ext cx="18176081" cy="6489548"/>
          </a:xfrm>
        </p:spPr>
        <p:txBody>
          <a:bodyPr/>
          <a:lstStyle/>
          <a:p>
            <a:r>
              <a:rPr lang="pl-PL"/>
              <a:t>Kliknij, aby edytować styl</a:t>
            </a:r>
          </a:p>
        </p:txBody>
      </p:sp>
      <p:sp>
        <p:nvSpPr>
          <p:cNvPr id="3" name="Podtytuł 2"/>
          <p:cNvSpPr>
            <a:spLocks noGrp="1"/>
          </p:cNvSpPr>
          <p:nvPr>
            <p:ph type="subTitle" idx="1"/>
          </p:nvPr>
        </p:nvSpPr>
        <p:spPr>
          <a:xfrm>
            <a:off x="3207544" y="17155954"/>
            <a:ext cx="14968538" cy="7736999"/>
          </a:xfrm>
        </p:spPr>
        <p:txBody>
          <a:bodyPr/>
          <a:lstStyle>
            <a:lvl1pPr marL="0" indent="0" algn="ctr">
              <a:buNone/>
              <a:defRPr>
                <a:solidFill>
                  <a:schemeClr val="tx1">
                    <a:tint val="75000"/>
                  </a:schemeClr>
                </a:solidFill>
              </a:defRPr>
            </a:lvl1pPr>
            <a:lvl2pPr marL="1474697" indent="0" algn="ctr">
              <a:buNone/>
              <a:defRPr>
                <a:solidFill>
                  <a:schemeClr val="tx1">
                    <a:tint val="75000"/>
                  </a:schemeClr>
                </a:solidFill>
              </a:defRPr>
            </a:lvl2pPr>
            <a:lvl3pPr marL="2949396" indent="0" algn="ctr">
              <a:buNone/>
              <a:defRPr>
                <a:solidFill>
                  <a:schemeClr val="tx1">
                    <a:tint val="75000"/>
                  </a:schemeClr>
                </a:solidFill>
              </a:defRPr>
            </a:lvl3pPr>
            <a:lvl4pPr marL="4424093" indent="0" algn="ctr">
              <a:buNone/>
              <a:defRPr>
                <a:solidFill>
                  <a:schemeClr val="tx1">
                    <a:tint val="75000"/>
                  </a:schemeClr>
                </a:solidFill>
              </a:defRPr>
            </a:lvl4pPr>
            <a:lvl5pPr marL="5898790" indent="0" algn="ctr">
              <a:buNone/>
              <a:defRPr>
                <a:solidFill>
                  <a:schemeClr val="tx1">
                    <a:tint val="75000"/>
                  </a:schemeClr>
                </a:solidFill>
              </a:defRPr>
            </a:lvl5pPr>
            <a:lvl6pPr marL="7373488" indent="0" algn="ctr">
              <a:buNone/>
              <a:defRPr>
                <a:solidFill>
                  <a:schemeClr val="tx1">
                    <a:tint val="75000"/>
                  </a:schemeClr>
                </a:solidFill>
              </a:defRPr>
            </a:lvl6pPr>
            <a:lvl7pPr marL="8848186" indent="0" algn="ctr">
              <a:buNone/>
              <a:defRPr>
                <a:solidFill>
                  <a:schemeClr val="tx1">
                    <a:tint val="75000"/>
                  </a:schemeClr>
                </a:solidFill>
              </a:defRPr>
            </a:lvl7pPr>
            <a:lvl8pPr marL="10322883" indent="0" algn="ctr">
              <a:buNone/>
              <a:defRPr>
                <a:solidFill>
                  <a:schemeClr val="tx1">
                    <a:tint val="75000"/>
                  </a:schemeClr>
                </a:solidFill>
              </a:defRPr>
            </a:lvl8pPr>
            <a:lvl9pPr marL="11797581" indent="0" algn="ctr">
              <a:buNone/>
              <a:defRPr>
                <a:solidFill>
                  <a:schemeClr val="tx1">
                    <a:tint val="75000"/>
                  </a:schemeClr>
                </a:solidFill>
              </a:defRPr>
            </a:lvl9pPr>
          </a:lstStyle>
          <a:p>
            <a:r>
              <a:rPr lang="pl-PL"/>
              <a:t>Kliknij, aby edytować styl wzorca podtytułu</a:t>
            </a:r>
          </a:p>
        </p:txBody>
      </p:sp>
      <p:sp>
        <p:nvSpPr>
          <p:cNvPr id="4" name="Symbol zastępczy daty 3"/>
          <p:cNvSpPr>
            <a:spLocks noGrp="1"/>
          </p:cNvSpPr>
          <p:nvPr>
            <p:ph type="dt" sz="half" idx="10"/>
          </p:nvPr>
        </p:nvSpPr>
        <p:spPr/>
        <p:txBody>
          <a:bodyPr/>
          <a:lstStyle>
            <a:lvl1pPr>
              <a:defRPr/>
            </a:lvl1pPr>
          </a:lstStyle>
          <a:p>
            <a:pPr>
              <a:defRPr/>
            </a:pPr>
            <a:fld id="{168D34F5-69F8-49BA-AB02-F90D34CB4637}" type="datetimeFigureOut">
              <a:rPr lang="pl-PL"/>
              <a:pPr>
                <a:defRPr/>
              </a:pPr>
              <a:t>2020-05-14</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dirty="0"/>
          </a:p>
        </p:txBody>
      </p:sp>
      <p:sp>
        <p:nvSpPr>
          <p:cNvPr id="6" name="Symbol zastępczy numeru slajdu 5"/>
          <p:cNvSpPr>
            <a:spLocks noGrp="1"/>
          </p:cNvSpPr>
          <p:nvPr>
            <p:ph type="sldNum" sz="quarter" idx="12"/>
          </p:nvPr>
        </p:nvSpPr>
        <p:spPr/>
        <p:txBody>
          <a:bodyPr/>
          <a:lstStyle>
            <a:lvl1pPr>
              <a:defRPr/>
            </a:lvl1pPr>
          </a:lstStyle>
          <a:p>
            <a:pPr>
              <a:defRPr/>
            </a:pPr>
            <a:fld id="{1241FA2C-A0E9-42CB-A629-1CC77EFF3D6F}" type="slidenum">
              <a:rPr lang="pl-PL"/>
              <a:pPr>
                <a:defRPr/>
              </a:pPr>
              <a:t>‹#›</a:t>
            </a:fld>
            <a:endParaRPr lang="pl-PL"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tytułu pionowego 2"/>
          <p:cNvSpPr>
            <a:spLocks noGrp="1"/>
          </p:cNvSpPr>
          <p:nvPr>
            <p:ph type="body" orient="vert" idx="1"/>
          </p:nvPr>
        </p:nvSpPr>
        <p:spPr/>
        <p:txBody>
          <a:bodyPr vert="eaVert"/>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7002386D-B7B5-4534-A6D0-595A2044D585}" type="datetimeFigureOut">
              <a:rPr lang="pl-PL"/>
              <a:pPr>
                <a:defRPr/>
              </a:pPr>
              <a:t>2020-05-14</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dirty="0"/>
          </a:p>
        </p:txBody>
      </p:sp>
      <p:sp>
        <p:nvSpPr>
          <p:cNvPr id="6" name="Symbol zastępczy numeru slajdu 5"/>
          <p:cNvSpPr>
            <a:spLocks noGrp="1"/>
          </p:cNvSpPr>
          <p:nvPr>
            <p:ph type="sldNum" sz="quarter" idx="12"/>
          </p:nvPr>
        </p:nvSpPr>
        <p:spPr/>
        <p:txBody>
          <a:bodyPr/>
          <a:lstStyle>
            <a:lvl1pPr>
              <a:defRPr/>
            </a:lvl1pPr>
          </a:lstStyle>
          <a:p>
            <a:pPr>
              <a:defRPr/>
            </a:pPr>
            <a:fld id="{94D01C95-C351-46E5-9DDB-2D2CD2037C58}" type="slidenum">
              <a:rPr lang="pl-PL"/>
              <a:pPr>
                <a:defRPr/>
              </a:pPr>
              <a:t>‹#›</a:t>
            </a:fld>
            <a:endParaRPr lang="pl-PL"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ytuł pionowy i tekst">
    <p:spTree>
      <p:nvGrpSpPr>
        <p:cNvPr id="1" name=""/>
        <p:cNvGrpSpPr/>
        <p:nvPr/>
      </p:nvGrpSpPr>
      <p:grpSpPr>
        <a:xfrm>
          <a:off x="0" y="0"/>
          <a:ext cx="0" cy="0"/>
          <a:chOff x="0" y="0"/>
          <a:chExt cx="0" cy="0"/>
        </a:xfrm>
      </p:grpSpPr>
      <p:sp>
        <p:nvSpPr>
          <p:cNvPr id="4" name="Symbol zastępczy daty 3"/>
          <p:cNvSpPr>
            <a:spLocks noGrp="1"/>
          </p:cNvSpPr>
          <p:nvPr>
            <p:ph type="dt" sz="half" idx="10"/>
          </p:nvPr>
        </p:nvSpPr>
        <p:spPr/>
        <p:txBody>
          <a:bodyPr/>
          <a:lstStyle>
            <a:lvl1pPr>
              <a:defRPr/>
            </a:lvl1pPr>
          </a:lstStyle>
          <a:p>
            <a:pPr>
              <a:defRPr/>
            </a:pPr>
            <a:fld id="{0927951A-D529-46CF-82CE-C27AA6950BEF}" type="datetimeFigureOut">
              <a:rPr lang="pl-PL"/>
              <a:pPr>
                <a:defRPr/>
              </a:pPr>
              <a:t>2020-05-14</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dirty="0"/>
          </a:p>
        </p:txBody>
      </p:sp>
      <p:sp>
        <p:nvSpPr>
          <p:cNvPr id="6" name="Symbol zastępczy numeru slajdu 5"/>
          <p:cNvSpPr>
            <a:spLocks noGrp="1"/>
          </p:cNvSpPr>
          <p:nvPr>
            <p:ph type="sldNum" sz="quarter" idx="12"/>
          </p:nvPr>
        </p:nvSpPr>
        <p:spPr/>
        <p:txBody>
          <a:bodyPr/>
          <a:lstStyle>
            <a:lvl1pPr>
              <a:defRPr/>
            </a:lvl1pPr>
          </a:lstStyle>
          <a:p>
            <a:pPr>
              <a:defRPr/>
            </a:pPr>
            <a:fld id="{FFAB580A-ECC4-420E-B25B-AF582D869693}" type="slidenum">
              <a:rPr lang="pl-PL"/>
              <a:pPr>
                <a:defRPr/>
              </a:pPr>
              <a:t>‹#›</a:t>
            </a:fld>
            <a:endParaRPr lang="pl-PL"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zawartości 2"/>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daty 3"/>
          <p:cNvSpPr>
            <a:spLocks noGrp="1"/>
          </p:cNvSpPr>
          <p:nvPr>
            <p:ph type="dt" sz="half" idx="10"/>
          </p:nvPr>
        </p:nvSpPr>
        <p:spPr/>
        <p:txBody>
          <a:bodyPr/>
          <a:lstStyle>
            <a:lvl1pPr>
              <a:defRPr/>
            </a:lvl1pPr>
          </a:lstStyle>
          <a:p>
            <a:pPr>
              <a:defRPr/>
            </a:pPr>
            <a:fld id="{F08F1956-B746-4DB8-87E5-D191AC984C73}" type="datetimeFigureOut">
              <a:rPr lang="pl-PL"/>
              <a:pPr>
                <a:defRPr/>
              </a:pPr>
              <a:t>2020-05-14</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dirty="0"/>
          </a:p>
        </p:txBody>
      </p:sp>
      <p:sp>
        <p:nvSpPr>
          <p:cNvPr id="6" name="Symbol zastępczy numeru slajdu 5"/>
          <p:cNvSpPr>
            <a:spLocks noGrp="1"/>
          </p:cNvSpPr>
          <p:nvPr>
            <p:ph type="sldNum" sz="quarter" idx="12"/>
          </p:nvPr>
        </p:nvSpPr>
        <p:spPr/>
        <p:txBody>
          <a:bodyPr/>
          <a:lstStyle>
            <a:lvl1pPr>
              <a:defRPr/>
            </a:lvl1pPr>
          </a:lstStyle>
          <a:p>
            <a:pPr>
              <a:defRPr/>
            </a:pPr>
            <a:fld id="{3363261A-774D-4091-A018-5CF07EA382A9}" type="slidenum">
              <a:rPr lang="pl-PL"/>
              <a:pPr>
                <a:defRPr/>
              </a:pPr>
              <a:t>‹#›</a:t>
            </a:fld>
            <a:endParaRPr lang="pl-PL"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ytuł 1"/>
          <p:cNvSpPr>
            <a:spLocks noGrp="1"/>
          </p:cNvSpPr>
          <p:nvPr>
            <p:ph type="title"/>
          </p:nvPr>
        </p:nvSpPr>
        <p:spPr>
          <a:xfrm>
            <a:off x="1689159" y="19454630"/>
            <a:ext cx="18176081" cy="6012994"/>
          </a:xfrm>
        </p:spPr>
        <p:txBody>
          <a:bodyPr anchor="t"/>
          <a:lstStyle>
            <a:lvl1pPr algn="l">
              <a:defRPr sz="12923" b="1" cap="all"/>
            </a:lvl1pPr>
          </a:lstStyle>
          <a:p>
            <a:r>
              <a:rPr lang="pl-PL"/>
              <a:t>Kliknij, aby edytować styl</a:t>
            </a:r>
          </a:p>
        </p:txBody>
      </p:sp>
      <p:sp>
        <p:nvSpPr>
          <p:cNvPr id="3" name="Symbol zastępczy tekstu 2"/>
          <p:cNvSpPr>
            <a:spLocks noGrp="1"/>
          </p:cNvSpPr>
          <p:nvPr>
            <p:ph type="body" idx="1"/>
          </p:nvPr>
        </p:nvSpPr>
        <p:spPr>
          <a:xfrm>
            <a:off x="1689159" y="12831929"/>
            <a:ext cx="18176081" cy="6622701"/>
          </a:xfrm>
        </p:spPr>
        <p:txBody>
          <a:bodyPr anchor="b"/>
          <a:lstStyle>
            <a:lvl1pPr marL="0" indent="0">
              <a:buNone/>
              <a:defRPr sz="6426">
                <a:solidFill>
                  <a:schemeClr val="tx1">
                    <a:tint val="75000"/>
                  </a:schemeClr>
                </a:solidFill>
              </a:defRPr>
            </a:lvl1pPr>
            <a:lvl2pPr marL="1474697" indent="0">
              <a:buNone/>
              <a:defRPr sz="5791">
                <a:solidFill>
                  <a:schemeClr val="tx1">
                    <a:tint val="75000"/>
                  </a:schemeClr>
                </a:solidFill>
              </a:defRPr>
            </a:lvl2pPr>
            <a:lvl3pPr marL="2949396" indent="0">
              <a:buNone/>
              <a:defRPr sz="5155">
                <a:solidFill>
                  <a:schemeClr val="tx1">
                    <a:tint val="75000"/>
                  </a:schemeClr>
                </a:solidFill>
              </a:defRPr>
            </a:lvl3pPr>
            <a:lvl4pPr marL="4424093" indent="0">
              <a:buNone/>
              <a:defRPr sz="4520">
                <a:solidFill>
                  <a:schemeClr val="tx1">
                    <a:tint val="75000"/>
                  </a:schemeClr>
                </a:solidFill>
              </a:defRPr>
            </a:lvl4pPr>
            <a:lvl5pPr marL="5898790" indent="0">
              <a:buNone/>
              <a:defRPr sz="4520">
                <a:solidFill>
                  <a:schemeClr val="tx1">
                    <a:tint val="75000"/>
                  </a:schemeClr>
                </a:solidFill>
              </a:defRPr>
            </a:lvl5pPr>
            <a:lvl6pPr marL="7373488" indent="0">
              <a:buNone/>
              <a:defRPr sz="4520">
                <a:solidFill>
                  <a:schemeClr val="tx1">
                    <a:tint val="75000"/>
                  </a:schemeClr>
                </a:solidFill>
              </a:defRPr>
            </a:lvl6pPr>
            <a:lvl7pPr marL="8848186" indent="0">
              <a:buNone/>
              <a:defRPr sz="4520">
                <a:solidFill>
                  <a:schemeClr val="tx1">
                    <a:tint val="75000"/>
                  </a:schemeClr>
                </a:solidFill>
              </a:defRPr>
            </a:lvl7pPr>
            <a:lvl8pPr marL="10322883" indent="0">
              <a:buNone/>
              <a:defRPr sz="4520">
                <a:solidFill>
                  <a:schemeClr val="tx1">
                    <a:tint val="75000"/>
                  </a:schemeClr>
                </a:solidFill>
              </a:defRPr>
            </a:lvl8pPr>
            <a:lvl9pPr marL="11797581" indent="0">
              <a:buNone/>
              <a:defRPr sz="4520">
                <a:solidFill>
                  <a:schemeClr val="tx1">
                    <a:tint val="75000"/>
                  </a:schemeClr>
                </a:solidFill>
              </a:defRPr>
            </a:lvl9pPr>
          </a:lstStyle>
          <a:p>
            <a:pPr lvl="0"/>
            <a:r>
              <a:rPr lang="pl-PL"/>
              <a:t>Kliknij, aby edytować style wzorca tekstu</a:t>
            </a:r>
          </a:p>
        </p:txBody>
      </p:sp>
      <p:sp>
        <p:nvSpPr>
          <p:cNvPr id="4" name="Symbol zastępczy daty 3"/>
          <p:cNvSpPr>
            <a:spLocks noGrp="1"/>
          </p:cNvSpPr>
          <p:nvPr>
            <p:ph type="dt" sz="half" idx="10"/>
          </p:nvPr>
        </p:nvSpPr>
        <p:spPr/>
        <p:txBody>
          <a:bodyPr/>
          <a:lstStyle>
            <a:lvl1pPr>
              <a:defRPr/>
            </a:lvl1pPr>
          </a:lstStyle>
          <a:p>
            <a:pPr>
              <a:defRPr/>
            </a:pPr>
            <a:fld id="{F7DBD8B3-DBBE-419A-8041-39D0DC4883D2}" type="datetimeFigureOut">
              <a:rPr lang="pl-PL"/>
              <a:pPr>
                <a:defRPr/>
              </a:pPr>
              <a:t>2020-05-14</a:t>
            </a:fld>
            <a:endParaRPr lang="pl-PL" dirty="0"/>
          </a:p>
        </p:txBody>
      </p:sp>
      <p:sp>
        <p:nvSpPr>
          <p:cNvPr id="5" name="Symbol zastępczy stopki 4"/>
          <p:cNvSpPr>
            <a:spLocks noGrp="1"/>
          </p:cNvSpPr>
          <p:nvPr>
            <p:ph type="ftr" sz="quarter" idx="11"/>
          </p:nvPr>
        </p:nvSpPr>
        <p:spPr/>
        <p:txBody>
          <a:bodyPr/>
          <a:lstStyle>
            <a:lvl1pPr>
              <a:defRPr/>
            </a:lvl1pPr>
          </a:lstStyle>
          <a:p>
            <a:pPr>
              <a:defRPr/>
            </a:pPr>
            <a:endParaRPr lang="pl-PL" dirty="0"/>
          </a:p>
        </p:txBody>
      </p:sp>
      <p:sp>
        <p:nvSpPr>
          <p:cNvPr id="6" name="Symbol zastępczy numeru slajdu 5"/>
          <p:cNvSpPr>
            <a:spLocks noGrp="1"/>
          </p:cNvSpPr>
          <p:nvPr>
            <p:ph type="sldNum" sz="quarter" idx="12"/>
          </p:nvPr>
        </p:nvSpPr>
        <p:spPr/>
        <p:txBody>
          <a:bodyPr/>
          <a:lstStyle>
            <a:lvl1pPr>
              <a:defRPr/>
            </a:lvl1pPr>
          </a:lstStyle>
          <a:p>
            <a:pPr>
              <a:defRPr/>
            </a:pPr>
            <a:fld id="{8BD339F0-D929-4F64-AA6D-4945CEB455F9}" type="slidenum">
              <a:rPr lang="pl-PL"/>
              <a:pPr>
                <a:defRPr/>
              </a:pPr>
              <a:t>‹#›</a:t>
            </a:fld>
            <a:endParaRPr lang="pl-PL"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wa elementy zawartości">
    <p:spTree>
      <p:nvGrpSpPr>
        <p:cNvPr id="1" name=""/>
        <p:cNvGrpSpPr/>
        <p:nvPr/>
      </p:nvGrpSpPr>
      <p:grpSpPr>
        <a:xfrm>
          <a:off x="0" y="0"/>
          <a:ext cx="0" cy="0"/>
          <a:chOff x="0" y="0"/>
          <a:chExt cx="0" cy="0"/>
        </a:xfrm>
      </p:grpSpPr>
      <p:sp>
        <p:nvSpPr>
          <p:cNvPr id="8" name="Prostokąt 7"/>
          <p:cNvSpPr/>
          <p:nvPr userDrawn="1"/>
        </p:nvSpPr>
        <p:spPr>
          <a:xfrm>
            <a:off x="0" y="0"/>
            <a:ext cx="21383625" cy="2176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sp>
        <p:nvSpPr>
          <p:cNvPr id="9" name="pole tekstowe 28"/>
          <p:cNvSpPr txBox="1">
            <a:spLocks noChangeArrowheads="1"/>
          </p:cNvSpPr>
          <p:nvPr userDrawn="1"/>
        </p:nvSpPr>
        <p:spPr bwMode="auto">
          <a:xfrm>
            <a:off x="8924177" y="358425"/>
            <a:ext cx="11307635" cy="1523494"/>
          </a:xfrm>
          <a:prstGeom prst="rect">
            <a:avLst/>
          </a:prstGeom>
          <a:noFill/>
          <a:ln w="9525">
            <a:noFill/>
            <a:miter lim="800000"/>
            <a:headEnd/>
            <a:tailEnd/>
          </a:ln>
        </p:spPr>
        <p:txBody>
          <a:bodyPr wrap="square" anchor="ctr">
            <a:spAutoFit/>
          </a:bodyPr>
          <a:lstStyle/>
          <a:p>
            <a:pPr algn="ctr"/>
            <a:r>
              <a:rPr lang="en-US" sz="3100" b="1" spc="250" dirty="0">
                <a:latin typeface="Segoe UI" pitchFamily="34" charset="0"/>
                <a:ea typeface="Segoe UI" pitchFamily="34" charset="0"/>
                <a:cs typeface="Segoe UI" pitchFamily="34" charset="0"/>
              </a:rPr>
              <a:t>28th Conference - SURVEYING, CIVIL ENGINEERING, GEOINFORMATION IN SUSTAINABLE DEVELOPMENT</a:t>
            </a:r>
            <a:endParaRPr lang="en-US" sz="3100" spc="250" dirty="0">
              <a:latin typeface="Segoe UI" pitchFamily="34" charset="0"/>
              <a:ea typeface="Segoe UI" pitchFamily="34" charset="0"/>
              <a:cs typeface="Segoe UI" pitchFamily="34" charset="0"/>
            </a:endParaRPr>
          </a:p>
          <a:p>
            <a:pPr algn="ctr"/>
            <a:r>
              <a:rPr lang="en-US" sz="3100" spc="250" dirty="0">
                <a:latin typeface="Segoe UI" pitchFamily="34" charset="0"/>
                <a:ea typeface="Segoe UI" pitchFamily="34" charset="0"/>
                <a:cs typeface="Segoe UI" pitchFamily="34" charset="0"/>
              </a:rPr>
              <a:t> June 2-4, 2020 - Bydgoszcz, Poland</a:t>
            </a:r>
          </a:p>
        </p:txBody>
      </p:sp>
      <p:pic>
        <p:nvPicPr>
          <p:cNvPr id="10" name="Obraz 9"/>
          <p:cNvPicPr>
            <a:picLocks noChangeAspect="1"/>
          </p:cNvPicPr>
          <p:nvPr userDrawn="1"/>
        </p:nvPicPr>
        <p:blipFill>
          <a:blip r:embed="rId2" cstate="print"/>
          <a:srcRect l="4293" t="8850" b="7073"/>
          <a:stretch>
            <a:fillRect/>
          </a:stretch>
        </p:blipFill>
        <p:spPr>
          <a:xfrm>
            <a:off x="1151812" y="400092"/>
            <a:ext cx="6557447" cy="1440160"/>
          </a:xfrm>
          <a:prstGeom prst="rect">
            <a:avLst/>
          </a:prstGeom>
        </p:spPr>
      </p:pic>
      <p:sp>
        <p:nvSpPr>
          <p:cNvPr id="11" name="Prostokąt 10"/>
          <p:cNvSpPr/>
          <p:nvPr userDrawn="1"/>
        </p:nvSpPr>
        <p:spPr>
          <a:xfrm>
            <a:off x="0" y="28099047"/>
            <a:ext cx="21383625" cy="217616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l-PL"/>
          </a:p>
        </p:txBody>
      </p:sp>
      <p:pic>
        <p:nvPicPr>
          <p:cNvPr id="12" name="Obraz 10" descr="logo wydziału  bez tła.png"/>
          <p:cNvPicPr>
            <a:picLocks noChangeAspect="1"/>
          </p:cNvPicPr>
          <p:nvPr userDrawn="1"/>
        </p:nvPicPr>
        <p:blipFill>
          <a:blip r:embed="rId3" cstate="print">
            <a:extLst>
              <a:ext uri="{28A0092B-C50C-407E-A947-70E740481C1C}">
                <a14:useLocalDpi xmlns="" xmlns:a14="http://schemas.microsoft.com/office/drawing/2010/main" val="0"/>
              </a:ext>
            </a:extLst>
          </a:blip>
          <a:srcRect r="68973"/>
          <a:stretch>
            <a:fillRect/>
          </a:stretch>
        </p:blipFill>
        <p:spPr bwMode="auto">
          <a:xfrm>
            <a:off x="2986956" y="28459086"/>
            <a:ext cx="1466857" cy="1408686"/>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3" name="Picture 2" descr="http://www.scegeo.utp.edu.pl/wp-content/uploads/2019/10/389px-Logo-sgp-e1572388310605.jpg"/>
          <p:cNvPicPr>
            <a:picLocks noChangeAspect="1" noChangeArrowheads="1"/>
          </p:cNvPicPr>
          <p:nvPr userDrawn="1"/>
        </p:nvPicPr>
        <p:blipFill>
          <a:blip r:embed="rId4" cstate="print"/>
          <a:srcRect/>
          <a:stretch>
            <a:fillRect/>
          </a:stretch>
        </p:blipFill>
        <p:spPr bwMode="auto">
          <a:xfrm>
            <a:off x="4870686" y="28315070"/>
            <a:ext cx="1284622" cy="1584176"/>
          </a:xfrm>
          <a:prstGeom prst="rect">
            <a:avLst/>
          </a:prstGeom>
          <a:noFill/>
        </p:spPr>
      </p:pic>
      <p:pic>
        <p:nvPicPr>
          <p:cNvPr id="14" name="Picture 4" descr="http://www.scegeo.utp.edu.pl/wp-content/uploads/2019/11/fig-weblogo.png"/>
          <p:cNvPicPr>
            <a:picLocks noChangeAspect="1" noChangeArrowheads="1"/>
          </p:cNvPicPr>
          <p:nvPr userDrawn="1"/>
        </p:nvPicPr>
        <p:blipFill>
          <a:blip r:embed="rId5" cstate="print"/>
          <a:srcRect/>
          <a:stretch>
            <a:fillRect/>
          </a:stretch>
        </p:blipFill>
        <p:spPr bwMode="auto">
          <a:xfrm>
            <a:off x="6721223" y="28485442"/>
            <a:ext cx="1162277" cy="1367385"/>
          </a:xfrm>
          <a:prstGeom prst="rect">
            <a:avLst/>
          </a:prstGeom>
          <a:noFill/>
        </p:spPr>
      </p:pic>
      <p:pic>
        <p:nvPicPr>
          <p:cNvPr id="15" name="Picture 8">
            <a:extLst>
              <a:ext uri="{FF2B5EF4-FFF2-40B4-BE49-F238E27FC236}">
                <a16:creationId xmlns="" xmlns:a16="http://schemas.microsoft.com/office/drawing/2014/main" id="{E239804A-0C9D-4874-AD74-85C14881011A}"/>
              </a:ext>
            </a:extLst>
          </p:cNvPr>
          <p:cNvPicPr>
            <a:picLocks noChangeAspect="1" noChangeArrowheads="1"/>
          </p:cNvPicPr>
          <p:nvPr userDrawn="1"/>
        </p:nvPicPr>
        <p:blipFill>
          <a:blip r:embed="rId6" cstate="print">
            <a:extLst>
              <a:ext uri="{28A0092B-C50C-407E-A947-70E740481C1C}">
                <a14:useLocalDpi xmlns="" xmlns:a14="http://schemas.microsoft.com/office/drawing/2010/main" val="0"/>
              </a:ext>
            </a:extLst>
          </a:blip>
          <a:srcRect/>
          <a:stretch>
            <a:fillRect/>
          </a:stretch>
        </p:blipFill>
        <p:spPr bwMode="auto">
          <a:xfrm>
            <a:off x="17676588" y="28459086"/>
            <a:ext cx="2520280" cy="1391599"/>
          </a:xfrm>
          <a:prstGeom prst="rect">
            <a:avLst/>
          </a:prstGeom>
          <a:noFill/>
          <a:extLst>
            <a:ext uri="{909E8E84-426E-40DD-AFC4-6F175D3DCCD1}">
              <a14:hiddenFill xmlns="" xmlns:a14="http://schemas.microsoft.com/office/drawing/2010/main">
                <a:solidFill>
                  <a:srgbClr val="FFFFFF"/>
                </a:solidFill>
              </a14:hiddenFill>
            </a:ext>
          </a:extLst>
        </p:spPr>
      </p:pic>
      <p:pic>
        <p:nvPicPr>
          <p:cNvPr id="16" name="Picture 2" descr="http://www.scegeo.utp.edu.pl/wp-content/uploads/2019/10/UTP-e1572382435818.png"/>
          <p:cNvPicPr>
            <a:picLocks noChangeAspect="1" noChangeArrowheads="1"/>
          </p:cNvPicPr>
          <p:nvPr userDrawn="1"/>
        </p:nvPicPr>
        <p:blipFill>
          <a:blip r:embed="rId7" cstate="print"/>
          <a:srcRect/>
          <a:stretch>
            <a:fillRect/>
          </a:stretch>
        </p:blipFill>
        <p:spPr bwMode="auto">
          <a:xfrm>
            <a:off x="1186756" y="28459086"/>
            <a:ext cx="1368152" cy="1368152"/>
          </a:xfrm>
          <a:prstGeom prst="rect">
            <a:avLst/>
          </a:prstGeom>
          <a:noFill/>
        </p:spPr>
      </p:pic>
      <p:pic>
        <p:nvPicPr>
          <p:cNvPr id="17" name="Obraz 16" descr="Herb Patronat.jpg"/>
          <p:cNvPicPr>
            <a:picLocks noChangeAspect="1"/>
          </p:cNvPicPr>
          <p:nvPr userDrawn="1"/>
        </p:nvPicPr>
        <p:blipFill>
          <a:blip r:embed="rId8" cstate="print"/>
          <a:srcRect l="17718" t="5906" r="17314" b="7470"/>
          <a:stretch>
            <a:fillRect/>
          </a:stretch>
        </p:blipFill>
        <p:spPr>
          <a:xfrm>
            <a:off x="12780044" y="28459086"/>
            <a:ext cx="1080120" cy="1440160"/>
          </a:xfrm>
          <a:prstGeom prst="rect">
            <a:avLst/>
          </a:prstGeom>
        </p:spPr>
      </p:pic>
      <p:pic>
        <p:nvPicPr>
          <p:cNvPr id="18" name="Obraz 17" descr="wojewoda-kujawsko-pomorski.png"/>
          <p:cNvPicPr>
            <a:picLocks noChangeAspect="1"/>
          </p:cNvPicPr>
          <p:nvPr userDrawn="1"/>
        </p:nvPicPr>
        <p:blipFill>
          <a:blip r:embed="rId9" cstate="print"/>
          <a:stretch>
            <a:fillRect/>
          </a:stretch>
        </p:blipFill>
        <p:spPr>
          <a:xfrm>
            <a:off x="15948396" y="28459085"/>
            <a:ext cx="1368152" cy="1426683"/>
          </a:xfrm>
          <a:prstGeom prst="rect">
            <a:avLst/>
          </a:prstGeom>
        </p:spPr>
      </p:pic>
      <p:pic>
        <p:nvPicPr>
          <p:cNvPr id="19" name="Obraz 18" descr="Marszałek HERB PION-kolor.jpg"/>
          <p:cNvPicPr>
            <a:picLocks noChangeAspect="1"/>
          </p:cNvPicPr>
          <p:nvPr userDrawn="1"/>
        </p:nvPicPr>
        <p:blipFill>
          <a:blip r:embed="rId10" cstate="print"/>
          <a:srcRect l="11567" t="10665" r="10359" b="9341"/>
          <a:stretch>
            <a:fillRect/>
          </a:stretch>
        </p:blipFill>
        <p:spPr>
          <a:xfrm>
            <a:off x="14292212" y="28459085"/>
            <a:ext cx="1296145" cy="1440161"/>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ytuł 1"/>
          <p:cNvSpPr>
            <a:spLocks noGrp="1"/>
          </p:cNvSpPr>
          <p:nvPr>
            <p:ph type="title"/>
          </p:nvPr>
        </p:nvSpPr>
        <p:spPr>
          <a:xfrm>
            <a:off x="1069181" y="1212412"/>
            <a:ext cx="19245263" cy="5045869"/>
          </a:xfrm>
        </p:spPr>
        <p:txBody>
          <a:bodyPr/>
          <a:lstStyle>
            <a:lvl1pPr>
              <a:defRPr/>
            </a:lvl1pPr>
          </a:lstStyle>
          <a:p>
            <a:r>
              <a:rPr lang="pl-PL"/>
              <a:t>Kliknij, aby edytować styl</a:t>
            </a:r>
          </a:p>
        </p:txBody>
      </p:sp>
      <p:sp>
        <p:nvSpPr>
          <p:cNvPr id="3" name="Symbol zastępczy tekstu 2"/>
          <p:cNvSpPr>
            <a:spLocks noGrp="1"/>
          </p:cNvSpPr>
          <p:nvPr>
            <p:ph type="body" idx="1"/>
          </p:nvPr>
        </p:nvSpPr>
        <p:spPr>
          <a:xfrm>
            <a:off x="1069181" y="6776885"/>
            <a:ext cx="9448148" cy="2824282"/>
          </a:xfrm>
        </p:spPr>
        <p:txBody>
          <a:bodyPr anchor="b"/>
          <a:lstStyle>
            <a:lvl1pPr marL="0" indent="0">
              <a:buNone/>
              <a:defRPr sz="7768" b="1"/>
            </a:lvl1pPr>
            <a:lvl2pPr marL="1474697" indent="0">
              <a:buNone/>
              <a:defRPr sz="6426" b="1"/>
            </a:lvl2pPr>
            <a:lvl3pPr marL="2949396" indent="0">
              <a:buNone/>
              <a:defRPr sz="5791" b="1"/>
            </a:lvl3pPr>
            <a:lvl4pPr marL="4424093" indent="0">
              <a:buNone/>
              <a:defRPr sz="5155" b="1"/>
            </a:lvl4pPr>
            <a:lvl5pPr marL="5898790" indent="0">
              <a:buNone/>
              <a:defRPr sz="5155" b="1"/>
            </a:lvl5pPr>
            <a:lvl6pPr marL="7373488" indent="0">
              <a:buNone/>
              <a:defRPr sz="5155" b="1"/>
            </a:lvl6pPr>
            <a:lvl7pPr marL="8848186" indent="0">
              <a:buNone/>
              <a:defRPr sz="5155" b="1"/>
            </a:lvl7pPr>
            <a:lvl8pPr marL="10322883" indent="0">
              <a:buNone/>
              <a:defRPr sz="5155" b="1"/>
            </a:lvl8pPr>
            <a:lvl9pPr marL="11797581" indent="0">
              <a:buNone/>
              <a:defRPr sz="5155" b="1"/>
            </a:lvl9pPr>
          </a:lstStyle>
          <a:p>
            <a:pPr lvl="0"/>
            <a:r>
              <a:rPr lang="pl-PL"/>
              <a:t>Kliknij, aby edytować style wzorca tekstu</a:t>
            </a:r>
          </a:p>
        </p:txBody>
      </p:sp>
      <p:sp>
        <p:nvSpPr>
          <p:cNvPr id="4" name="Symbol zastępczy zawartości 3"/>
          <p:cNvSpPr>
            <a:spLocks noGrp="1"/>
          </p:cNvSpPr>
          <p:nvPr>
            <p:ph sz="half" idx="2"/>
          </p:nvPr>
        </p:nvSpPr>
        <p:spPr>
          <a:xfrm>
            <a:off x="1069181" y="9601167"/>
            <a:ext cx="9448148" cy="17443291"/>
          </a:xfrm>
        </p:spPr>
        <p:txBody>
          <a:bodyPr/>
          <a:lstStyle>
            <a:lvl1pPr>
              <a:defRPr sz="7768"/>
            </a:lvl1pPr>
            <a:lvl2pPr>
              <a:defRPr sz="6426"/>
            </a:lvl2pPr>
            <a:lvl3pPr>
              <a:defRPr sz="5791"/>
            </a:lvl3pPr>
            <a:lvl4pPr>
              <a:defRPr sz="5155"/>
            </a:lvl4pPr>
            <a:lvl5pPr>
              <a:defRPr sz="5155"/>
            </a:lvl5pPr>
            <a:lvl6pPr>
              <a:defRPr sz="5155"/>
            </a:lvl6pPr>
            <a:lvl7pPr>
              <a:defRPr sz="5155"/>
            </a:lvl7pPr>
            <a:lvl8pPr>
              <a:defRPr sz="5155"/>
            </a:lvl8pPr>
            <a:lvl9pPr>
              <a:defRPr sz="515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5" name="Symbol zastępczy tekstu 4"/>
          <p:cNvSpPr>
            <a:spLocks noGrp="1"/>
          </p:cNvSpPr>
          <p:nvPr>
            <p:ph type="body" sz="quarter" idx="3"/>
          </p:nvPr>
        </p:nvSpPr>
        <p:spPr>
          <a:xfrm>
            <a:off x="10862585" y="6776885"/>
            <a:ext cx="9451860" cy="2824282"/>
          </a:xfrm>
        </p:spPr>
        <p:txBody>
          <a:bodyPr anchor="b"/>
          <a:lstStyle>
            <a:lvl1pPr marL="0" indent="0">
              <a:buNone/>
              <a:defRPr sz="7768" b="1"/>
            </a:lvl1pPr>
            <a:lvl2pPr marL="1474697" indent="0">
              <a:buNone/>
              <a:defRPr sz="6426" b="1"/>
            </a:lvl2pPr>
            <a:lvl3pPr marL="2949396" indent="0">
              <a:buNone/>
              <a:defRPr sz="5791" b="1"/>
            </a:lvl3pPr>
            <a:lvl4pPr marL="4424093" indent="0">
              <a:buNone/>
              <a:defRPr sz="5155" b="1"/>
            </a:lvl4pPr>
            <a:lvl5pPr marL="5898790" indent="0">
              <a:buNone/>
              <a:defRPr sz="5155" b="1"/>
            </a:lvl5pPr>
            <a:lvl6pPr marL="7373488" indent="0">
              <a:buNone/>
              <a:defRPr sz="5155" b="1"/>
            </a:lvl6pPr>
            <a:lvl7pPr marL="8848186" indent="0">
              <a:buNone/>
              <a:defRPr sz="5155" b="1"/>
            </a:lvl7pPr>
            <a:lvl8pPr marL="10322883" indent="0">
              <a:buNone/>
              <a:defRPr sz="5155" b="1"/>
            </a:lvl8pPr>
            <a:lvl9pPr marL="11797581" indent="0">
              <a:buNone/>
              <a:defRPr sz="5155" b="1"/>
            </a:lvl9pPr>
          </a:lstStyle>
          <a:p>
            <a:pPr lvl="0"/>
            <a:r>
              <a:rPr lang="pl-PL"/>
              <a:t>Kliknij, aby edytować style wzorca tekstu</a:t>
            </a:r>
          </a:p>
        </p:txBody>
      </p:sp>
      <p:sp>
        <p:nvSpPr>
          <p:cNvPr id="6" name="Symbol zastępczy zawartości 5"/>
          <p:cNvSpPr>
            <a:spLocks noGrp="1"/>
          </p:cNvSpPr>
          <p:nvPr>
            <p:ph sz="quarter" idx="4"/>
          </p:nvPr>
        </p:nvSpPr>
        <p:spPr>
          <a:xfrm>
            <a:off x="10862585" y="9601167"/>
            <a:ext cx="9451860" cy="17443291"/>
          </a:xfrm>
        </p:spPr>
        <p:txBody>
          <a:bodyPr/>
          <a:lstStyle>
            <a:lvl1pPr>
              <a:defRPr sz="7768"/>
            </a:lvl1pPr>
            <a:lvl2pPr>
              <a:defRPr sz="6426"/>
            </a:lvl2pPr>
            <a:lvl3pPr>
              <a:defRPr sz="5791"/>
            </a:lvl3pPr>
            <a:lvl4pPr>
              <a:defRPr sz="5155"/>
            </a:lvl4pPr>
            <a:lvl5pPr>
              <a:defRPr sz="5155"/>
            </a:lvl5pPr>
            <a:lvl6pPr>
              <a:defRPr sz="5155"/>
            </a:lvl6pPr>
            <a:lvl7pPr>
              <a:defRPr sz="5155"/>
            </a:lvl7pPr>
            <a:lvl8pPr>
              <a:defRPr sz="5155"/>
            </a:lvl8pPr>
            <a:lvl9pPr>
              <a:defRPr sz="5155"/>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7" name="Symbol zastępczy daty 3"/>
          <p:cNvSpPr>
            <a:spLocks noGrp="1"/>
          </p:cNvSpPr>
          <p:nvPr>
            <p:ph type="dt" sz="half" idx="10"/>
          </p:nvPr>
        </p:nvSpPr>
        <p:spPr/>
        <p:txBody>
          <a:bodyPr/>
          <a:lstStyle>
            <a:lvl1pPr>
              <a:defRPr/>
            </a:lvl1pPr>
          </a:lstStyle>
          <a:p>
            <a:pPr>
              <a:defRPr/>
            </a:pPr>
            <a:fld id="{F67C5405-6EB6-482E-971B-3EE6780F64A1}" type="datetimeFigureOut">
              <a:rPr lang="pl-PL"/>
              <a:pPr>
                <a:defRPr/>
              </a:pPr>
              <a:t>2020-05-14</a:t>
            </a:fld>
            <a:endParaRPr lang="pl-PL" dirty="0"/>
          </a:p>
        </p:txBody>
      </p:sp>
      <p:sp>
        <p:nvSpPr>
          <p:cNvPr id="8" name="Symbol zastępczy stopki 4"/>
          <p:cNvSpPr>
            <a:spLocks noGrp="1"/>
          </p:cNvSpPr>
          <p:nvPr>
            <p:ph type="ftr" sz="quarter" idx="11"/>
          </p:nvPr>
        </p:nvSpPr>
        <p:spPr/>
        <p:txBody>
          <a:bodyPr/>
          <a:lstStyle>
            <a:lvl1pPr>
              <a:defRPr/>
            </a:lvl1pPr>
          </a:lstStyle>
          <a:p>
            <a:pPr>
              <a:defRPr/>
            </a:pPr>
            <a:endParaRPr lang="pl-PL" dirty="0"/>
          </a:p>
        </p:txBody>
      </p:sp>
      <p:sp>
        <p:nvSpPr>
          <p:cNvPr id="9" name="Symbol zastępczy numeru slajdu 5"/>
          <p:cNvSpPr>
            <a:spLocks noGrp="1"/>
          </p:cNvSpPr>
          <p:nvPr>
            <p:ph type="sldNum" sz="quarter" idx="12"/>
          </p:nvPr>
        </p:nvSpPr>
        <p:spPr/>
        <p:txBody>
          <a:bodyPr/>
          <a:lstStyle>
            <a:lvl1pPr>
              <a:defRPr/>
            </a:lvl1pPr>
          </a:lstStyle>
          <a:p>
            <a:pPr>
              <a:defRPr/>
            </a:pPr>
            <a:fld id="{387A7632-ACEF-4665-8A6B-25B1C391C75A}" type="slidenum">
              <a:rPr lang="pl-PL"/>
              <a:pPr>
                <a:defRPr/>
              </a:pPr>
              <a:t>‹#›</a:t>
            </a:fld>
            <a:endParaRPr lang="pl-PL"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ytuł 1"/>
          <p:cNvSpPr>
            <a:spLocks noGrp="1"/>
          </p:cNvSpPr>
          <p:nvPr>
            <p:ph type="title"/>
          </p:nvPr>
        </p:nvSpPr>
        <p:spPr/>
        <p:txBody>
          <a:bodyPr/>
          <a:lstStyle/>
          <a:p>
            <a:r>
              <a:rPr lang="pl-PL"/>
              <a:t>Kliknij, aby edytować styl</a:t>
            </a:r>
          </a:p>
        </p:txBody>
      </p:sp>
      <p:sp>
        <p:nvSpPr>
          <p:cNvPr id="3" name="Symbol zastępczy daty 3"/>
          <p:cNvSpPr>
            <a:spLocks noGrp="1"/>
          </p:cNvSpPr>
          <p:nvPr>
            <p:ph type="dt" sz="half" idx="10"/>
          </p:nvPr>
        </p:nvSpPr>
        <p:spPr/>
        <p:txBody>
          <a:bodyPr/>
          <a:lstStyle>
            <a:lvl1pPr>
              <a:defRPr/>
            </a:lvl1pPr>
          </a:lstStyle>
          <a:p>
            <a:pPr>
              <a:defRPr/>
            </a:pPr>
            <a:fld id="{33DBB46C-FA4D-49E3-978E-DC49DED36FB2}" type="datetimeFigureOut">
              <a:rPr lang="pl-PL"/>
              <a:pPr>
                <a:defRPr/>
              </a:pPr>
              <a:t>2020-05-14</a:t>
            </a:fld>
            <a:endParaRPr lang="pl-PL" dirty="0"/>
          </a:p>
        </p:txBody>
      </p:sp>
      <p:sp>
        <p:nvSpPr>
          <p:cNvPr id="4" name="Symbol zastępczy stopki 4"/>
          <p:cNvSpPr>
            <a:spLocks noGrp="1"/>
          </p:cNvSpPr>
          <p:nvPr>
            <p:ph type="ftr" sz="quarter" idx="11"/>
          </p:nvPr>
        </p:nvSpPr>
        <p:spPr/>
        <p:txBody>
          <a:bodyPr/>
          <a:lstStyle>
            <a:lvl1pPr>
              <a:defRPr/>
            </a:lvl1pPr>
          </a:lstStyle>
          <a:p>
            <a:pPr>
              <a:defRPr/>
            </a:pPr>
            <a:endParaRPr lang="pl-PL" dirty="0"/>
          </a:p>
        </p:txBody>
      </p:sp>
      <p:sp>
        <p:nvSpPr>
          <p:cNvPr id="5" name="Symbol zastępczy numeru slajdu 5"/>
          <p:cNvSpPr>
            <a:spLocks noGrp="1"/>
          </p:cNvSpPr>
          <p:nvPr>
            <p:ph type="sldNum" sz="quarter" idx="12"/>
          </p:nvPr>
        </p:nvSpPr>
        <p:spPr/>
        <p:txBody>
          <a:bodyPr/>
          <a:lstStyle>
            <a:lvl1pPr>
              <a:defRPr/>
            </a:lvl1pPr>
          </a:lstStyle>
          <a:p>
            <a:pPr>
              <a:defRPr/>
            </a:pPr>
            <a:fld id="{995AB44B-00BC-4A69-8DBA-2937644F1EB5}" type="slidenum">
              <a:rPr lang="pl-PL"/>
              <a:pPr>
                <a:defRPr/>
              </a:pPr>
              <a:t>‹#›</a:t>
            </a:fld>
            <a:endParaRPr lang="pl-PL"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Pusty">
    <p:spTree>
      <p:nvGrpSpPr>
        <p:cNvPr id="1" name=""/>
        <p:cNvGrpSpPr/>
        <p:nvPr/>
      </p:nvGrpSpPr>
      <p:grpSpPr>
        <a:xfrm>
          <a:off x="0" y="0"/>
          <a:ext cx="0" cy="0"/>
          <a:chOff x="0" y="0"/>
          <a:chExt cx="0" cy="0"/>
        </a:xfrm>
      </p:grpSpPr>
      <p:sp>
        <p:nvSpPr>
          <p:cNvPr id="2" name="Symbol zastępczy daty 3"/>
          <p:cNvSpPr>
            <a:spLocks noGrp="1"/>
          </p:cNvSpPr>
          <p:nvPr>
            <p:ph type="dt" sz="half" idx="10"/>
          </p:nvPr>
        </p:nvSpPr>
        <p:spPr/>
        <p:txBody>
          <a:bodyPr/>
          <a:lstStyle>
            <a:lvl1pPr>
              <a:defRPr/>
            </a:lvl1pPr>
          </a:lstStyle>
          <a:p>
            <a:pPr>
              <a:defRPr/>
            </a:pPr>
            <a:fld id="{753C047E-932A-4194-96A1-1DC4AF1EEA23}" type="datetimeFigureOut">
              <a:rPr lang="pl-PL"/>
              <a:pPr>
                <a:defRPr/>
              </a:pPr>
              <a:t>2020-05-14</a:t>
            </a:fld>
            <a:endParaRPr lang="pl-PL" dirty="0"/>
          </a:p>
        </p:txBody>
      </p:sp>
      <p:sp>
        <p:nvSpPr>
          <p:cNvPr id="3" name="Symbol zastępczy stopki 4"/>
          <p:cNvSpPr>
            <a:spLocks noGrp="1"/>
          </p:cNvSpPr>
          <p:nvPr>
            <p:ph type="ftr" sz="quarter" idx="11"/>
          </p:nvPr>
        </p:nvSpPr>
        <p:spPr/>
        <p:txBody>
          <a:bodyPr/>
          <a:lstStyle>
            <a:lvl1pPr>
              <a:defRPr/>
            </a:lvl1pPr>
          </a:lstStyle>
          <a:p>
            <a:pPr>
              <a:defRPr/>
            </a:pPr>
            <a:endParaRPr lang="pl-PL" dirty="0"/>
          </a:p>
        </p:txBody>
      </p:sp>
      <p:sp>
        <p:nvSpPr>
          <p:cNvPr id="4" name="Symbol zastępczy numeru slajdu 5"/>
          <p:cNvSpPr>
            <a:spLocks noGrp="1"/>
          </p:cNvSpPr>
          <p:nvPr>
            <p:ph type="sldNum" sz="quarter" idx="12"/>
          </p:nvPr>
        </p:nvSpPr>
        <p:spPr/>
        <p:txBody>
          <a:bodyPr/>
          <a:lstStyle>
            <a:lvl1pPr>
              <a:defRPr/>
            </a:lvl1pPr>
          </a:lstStyle>
          <a:p>
            <a:pPr>
              <a:defRPr/>
            </a:pPr>
            <a:fld id="{1B68F2CD-A138-4A12-8FD4-ADA95C3E8C4E}" type="slidenum">
              <a:rPr lang="pl-PL"/>
              <a:pPr>
                <a:defRPr/>
              </a:pPr>
              <a:t>‹#›</a:t>
            </a:fld>
            <a:endParaRPr lang="pl-PL"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1069183" y="1205402"/>
            <a:ext cx="7035065" cy="5129967"/>
          </a:xfrm>
        </p:spPr>
        <p:txBody>
          <a:bodyPr anchor="b"/>
          <a:lstStyle>
            <a:lvl1pPr algn="l">
              <a:defRPr sz="6426" b="1"/>
            </a:lvl1pPr>
          </a:lstStyle>
          <a:p>
            <a:r>
              <a:rPr lang="pl-PL"/>
              <a:t>Kliknij, aby edytować styl</a:t>
            </a:r>
          </a:p>
        </p:txBody>
      </p:sp>
      <p:sp>
        <p:nvSpPr>
          <p:cNvPr id="3" name="Symbol zastępczy zawartości 2"/>
          <p:cNvSpPr>
            <a:spLocks noGrp="1"/>
          </p:cNvSpPr>
          <p:nvPr>
            <p:ph idx="1"/>
          </p:nvPr>
        </p:nvSpPr>
        <p:spPr>
          <a:xfrm>
            <a:off x="8360404" y="1205405"/>
            <a:ext cx="11954040" cy="25839055"/>
          </a:xfrm>
        </p:spPr>
        <p:txBody>
          <a:bodyPr/>
          <a:lstStyle>
            <a:lvl1pPr>
              <a:defRPr sz="10311"/>
            </a:lvl1pPr>
            <a:lvl2pPr>
              <a:defRPr sz="9039"/>
            </a:lvl2pPr>
            <a:lvl3pPr>
              <a:defRPr sz="7768"/>
            </a:lvl3pPr>
            <a:lvl4pPr>
              <a:defRPr sz="6426"/>
            </a:lvl4pPr>
            <a:lvl5pPr>
              <a:defRPr sz="6426"/>
            </a:lvl5pPr>
            <a:lvl6pPr>
              <a:defRPr sz="6426"/>
            </a:lvl6pPr>
            <a:lvl7pPr>
              <a:defRPr sz="6426"/>
            </a:lvl7pPr>
            <a:lvl8pPr>
              <a:defRPr sz="6426"/>
            </a:lvl8pPr>
            <a:lvl9pPr>
              <a:defRPr sz="6426"/>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p>
        </p:txBody>
      </p:sp>
      <p:sp>
        <p:nvSpPr>
          <p:cNvPr id="4" name="Symbol zastępczy tekstu 3"/>
          <p:cNvSpPr>
            <a:spLocks noGrp="1"/>
          </p:cNvSpPr>
          <p:nvPr>
            <p:ph type="body" sz="half" idx="2"/>
          </p:nvPr>
        </p:nvSpPr>
        <p:spPr>
          <a:xfrm>
            <a:off x="1069183" y="6335371"/>
            <a:ext cx="7035065" cy="20709089"/>
          </a:xfrm>
        </p:spPr>
        <p:txBody>
          <a:bodyPr/>
          <a:lstStyle>
            <a:lvl1pPr marL="0" indent="0">
              <a:buNone/>
              <a:defRPr sz="4520"/>
            </a:lvl1pPr>
            <a:lvl2pPr marL="1474697" indent="0">
              <a:buNone/>
              <a:defRPr sz="3884"/>
            </a:lvl2pPr>
            <a:lvl3pPr marL="2949396" indent="0">
              <a:buNone/>
              <a:defRPr sz="3249"/>
            </a:lvl3pPr>
            <a:lvl4pPr marL="4424093" indent="0">
              <a:buNone/>
              <a:defRPr sz="2895"/>
            </a:lvl4pPr>
            <a:lvl5pPr marL="5898790" indent="0">
              <a:buNone/>
              <a:defRPr sz="2895"/>
            </a:lvl5pPr>
            <a:lvl6pPr marL="7373488" indent="0">
              <a:buNone/>
              <a:defRPr sz="2895"/>
            </a:lvl6pPr>
            <a:lvl7pPr marL="8848186" indent="0">
              <a:buNone/>
              <a:defRPr sz="2895"/>
            </a:lvl7pPr>
            <a:lvl8pPr marL="10322883" indent="0">
              <a:buNone/>
              <a:defRPr sz="2895"/>
            </a:lvl8pPr>
            <a:lvl9pPr marL="11797581" indent="0">
              <a:buNone/>
              <a:defRPr sz="2895"/>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872B6384-EE4E-4527-8048-15707204EDFE}" type="datetimeFigureOut">
              <a:rPr lang="pl-PL"/>
              <a:pPr>
                <a:defRPr/>
              </a:pPr>
              <a:t>2020-05-14</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dirty="0"/>
          </a:p>
        </p:txBody>
      </p:sp>
      <p:sp>
        <p:nvSpPr>
          <p:cNvPr id="7" name="Symbol zastępczy numeru slajdu 5"/>
          <p:cNvSpPr>
            <a:spLocks noGrp="1"/>
          </p:cNvSpPr>
          <p:nvPr>
            <p:ph type="sldNum" sz="quarter" idx="12"/>
          </p:nvPr>
        </p:nvSpPr>
        <p:spPr/>
        <p:txBody>
          <a:bodyPr/>
          <a:lstStyle>
            <a:lvl1pPr>
              <a:defRPr/>
            </a:lvl1pPr>
          </a:lstStyle>
          <a:p>
            <a:pPr>
              <a:defRPr/>
            </a:pPr>
            <a:fld id="{F9560815-6E83-4AED-99A6-15CE9EA3ABD4}" type="slidenum">
              <a:rPr lang="pl-PL"/>
              <a:pPr>
                <a:defRPr/>
              </a:pPr>
              <a:t>‹#›</a:t>
            </a:fld>
            <a:endParaRPr lang="pl-PL"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ytuł 1"/>
          <p:cNvSpPr>
            <a:spLocks noGrp="1"/>
          </p:cNvSpPr>
          <p:nvPr>
            <p:ph type="title"/>
          </p:nvPr>
        </p:nvSpPr>
        <p:spPr>
          <a:xfrm>
            <a:off x="4191340" y="21192650"/>
            <a:ext cx="12830175" cy="2501912"/>
          </a:xfrm>
        </p:spPr>
        <p:txBody>
          <a:bodyPr anchor="b"/>
          <a:lstStyle>
            <a:lvl1pPr algn="l">
              <a:defRPr sz="6426" b="1"/>
            </a:lvl1pPr>
          </a:lstStyle>
          <a:p>
            <a:r>
              <a:rPr lang="pl-PL"/>
              <a:t>Kliknij, aby edytować styl</a:t>
            </a:r>
          </a:p>
        </p:txBody>
      </p:sp>
      <p:sp>
        <p:nvSpPr>
          <p:cNvPr id="3" name="Symbol zastępczy obrazu 2"/>
          <p:cNvSpPr>
            <a:spLocks noGrp="1"/>
          </p:cNvSpPr>
          <p:nvPr>
            <p:ph type="pic" idx="1"/>
          </p:nvPr>
        </p:nvSpPr>
        <p:spPr>
          <a:xfrm>
            <a:off x="4191340" y="2705147"/>
            <a:ext cx="12830175" cy="18165128"/>
          </a:xfrm>
        </p:spPr>
        <p:txBody>
          <a:bodyPr rtlCol="0">
            <a:normAutofit/>
          </a:bodyPr>
          <a:lstStyle>
            <a:lvl1pPr marL="0" indent="0">
              <a:buNone/>
              <a:defRPr sz="10311"/>
            </a:lvl1pPr>
            <a:lvl2pPr marL="1474697" indent="0">
              <a:buNone/>
              <a:defRPr sz="9039"/>
            </a:lvl2pPr>
            <a:lvl3pPr marL="2949396" indent="0">
              <a:buNone/>
              <a:defRPr sz="7768"/>
            </a:lvl3pPr>
            <a:lvl4pPr marL="4424093" indent="0">
              <a:buNone/>
              <a:defRPr sz="6426"/>
            </a:lvl4pPr>
            <a:lvl5pPr marL="5898790" indent="0">
              <a:buNone/>
              <a:defRPr sz="6426"/>
            </a:lvl5pPr>
            <a:lvl6pPr marL="7373488" indent="0">
              <a:buNone/>
              <a:defRPr sz="6426"/>
            </a:lvl6pPr>
            <a:lvl7pPr marL="8848186" indent="0">
              <a:buNone/>
              <a:defRPr sz="6426"/>
            </a:lvl7pPr>
            <a:lvl8pPr marL="10322883" indent="0">
              <a:buNone/>
              <a:defRPr sz="6426"/>
            </a:lvl8pPr>
            <a:lvl9pPr marL="11797581" indent="0">
              <a:buNone/>
              <a:defRPr sz="6426"/>
            </a:lvl9pPr>
          </a:lstStyle>
          <a:p>
            <a:pPr lvl="0"/>
            <a:endParaRPr lang="pl-PL" noProof="0" dirty="0"/>
          </a:p>
        </p:txBody>
      </p:sp>
      <p:sp>
        <p:nvSpPr>
          <p:cNvPr id="4" name="Symbol zastępczy tekstu 3"/>
          <p:cNvSpPr>
            <a:spLocks noGrp="1"/>
          </p:cNvSpPr>
          <p:nvPr>
            <p:ph type="body" sz="half" idx="2"/>
          </p:nvPr>
        </p:nvSpPr>
        <p:spPr>
          <a:xfrm>
            <a:off x="4191340" y="23694562"/>
            <a:ext cx="12830175" cy="3553130"/>
          </a:xfrm>
        </p:spPr>
        <p:txBody>
          <a:bodyPr/>
          <a:lstStyle>
            <a:lvl1pPr marL="0" indent="0">
              <a:buNone/>
              <a:defRPr sz="4520"/>
            </a:lvl1pPr>
            <a:lvl2pPr marL="1474697" indent="0">
              <a:buNone/>
              <a:defRPr sz="3884"/>
            </a:lvl2pPr>
            <a:lvl3pPr marL="2949396" indent="0">
              <a:buNone/>
              <a:defRPr sz="3249"/>
            </a:lvl3pPr>
            <a:lvl4pPr marL="4424093" indent="0">
              <a:buNone/>
              <a:defRPr sz="2895"/>
            </a:lvl4pPr>
            <a:lvl5pPr marL="5898790" indent="0">
              <a:buNone/>
              <a:defRPr sz="2895"/>
            </a:lvl5pPr>
            <a:lvl6pPr marL="7373488" indent="0">
              <a:buNone/>
              <a:defRPr sz="2895"/>
            </a:lvl6pPr>
            <a:lvl7pPr marL="8848186" indent="0">
              <a:buNone/>
              <a:defRPr sz="2895"/>
            </a:lvl7pPr>
            <a:lvl8pPr marL="10322883" indent="0">
              <a:buNone/>
              <a:defRPr sz="2895"/>
            </a:lvl8pPr>
            <a:lvl9pPr marL="11797581" indent="0">
              <a:buNone/>
              <a:defRPr sz="2895"/>
            </a:lvl9pPr>
          </a:lstStyle>
          <a:p>
            <a:pPr lvl="0"/>
            <a:r>
              <a:rPr lang="pl-PL"/>
              <a:t>Kliknij, aby edytować style wzorca tekstu</a:t>
            </a:r>
          </a:p>
        </p:txBody>
      </p:sp>
      <p:sp>
        <p:nvSpPr>
          <p:cNvPr id="5" name="Symbol zastępczy daty 3"/>
          <p:cNvSpPr>
            <a:spLocks noGrp="1"/>
          </p:cNvSpPr>
          <p:nvPr>
            <p:ph type="dt" sz="half" idx="10"/>
          </p:nvPr>
        </p:nvSpPr>
        <p:spPr/>
        <p:txBody>
          <a:bodyPr/>
          <a:lstStyle>
            <a:lvl1pPr>
              <a:defRPr/>
            </a:lvl1pPr>
          </a:lstStyle>
          <a:p>
            <a:pPr>
              <a:defRPr/>
            </a:pPr>
            <a:fld id="{9D5F5C67-A10C-48E6-921D-E04C9B9F8E1D}" type="datetimeFigureOut">
              <a:rPr lang="pl-PL"/>
              <a:pPr>
                <a:defRPr/>
              </a:pPr>
              <a:t>2020-05-14</a:t>
            </a:fld>
            <a:endParaRPr lang="pl-PL" dirty="0"/>
          </a:p>
        </p:txBody>
      </p:sp>
      <p:sp>
        <p:nvSpPr>
          <p:cNvPr id="6" name="Symbol zastępczy stopki 4"/>
          <p:cNvSpPr>
            <a:spLocks noGrp="1"/>
          </p:cNvSpPr>
          <p:nvPr>
            <p:ph type="ftr" sz="quarter" idx="11"/>
          </p:nvPr>
        </p:nvSpPr>
        <p:spPr/>
        <p:txBody>
          <a:bodyPr/>
          <a:lstStyle>
            <a:lvl1pPr>
              <a:defRPr/>
            </a:lvl1pPr>
          </a:lstStyle>
          <a:p>
            <a:pPr>
              <a:defRPr/>
            </a:pPr>
            <a:endParaRPr lang="pl-PL" dirty="0"/>
          </a:p>
        </p:txBody>
      </p:sp>
      <p:sp>
        <p:nvSpPr>
          <p:cNvPr id="7" name="Symbol zastępczy numeru slajdu 5"/>
          <p:cNvSpPr>
            <a:spLocks noGrp="1"/>
          </p:cNvSpPr>
          <p:nvPr>
            <p:ph type="sldNum" sz="quarter" idx="12"/>
          </p:nvPr>
        </p:nvSpPr>
        <p:spPr/>
        <p:txBody>
          <a:bodyPr/>
          <a:lstStyle>
            <a:lvl1pPr>
              <a:defRPr/>
            </a:lvl1pPr>
          </a:lstStyle>
          <a:p>
            <a:pPr>
              <a:defRPr/>
            </a:pPr>
            <a:fld id="{F0DA67A4-D3E6-4569-BD55-7B580EDDD6FE}" type="slidenum">
              <a:rPr lang="pl-PL"/>
              <a:pPr>
                <a:defRPr/>
              </a:pPr>
              <a:t>‹#›</a:t>
            </a:fld>
            <a:endParaRPr lang="pl-PL"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Symbol zastępczy tytułu 1"/>
          <p:cNvSpPr>
            <a:spLocks noGrp="1"/>
          </p:cNvSpPr>
          <p:nvPr>
            <p:ph type="title"/>
          </p:nvPr>
        </p:nvSpPr>
        <p:spPr bwMode="auto">
          <a:xfrm>
            <a:off x="1069518" y="1212536"/>
            <a:ext cx="19244590" cy="5045495"/>
          </a:xfrm>
          <a:prstGeom prst="rect">
            <a:avLst/>
          </a:prstGeom>
          <a:noFill/>
          <a:ln w="9525">
            <a:noFill/>
            <a:miter lim="800000"/>
            <a:headEnd/>
            <a:tailEnd/>
          </a:ln>
        </p:spPr>
        <p:txBody>
          <a:bodyPr vert="horz" wrap="square" lIns="417643" tIns="208822" rIns="417643" bIns="208822" numCol="1" anchor="ctr" anchorCtr="0" compatLnSpc="1">
            <a:prstTxWarp prst="textNoShape">
              <a:avLst/>
            </a:prstTxWarp>
          </a:bodyPr>
          <a:lstStyle/>
          <a:p>
            <a:pPr lvl="0"/>
            <a:r>
              <a:rPr lang="pl-PL" altLang="pl-PL"/>
              <a:t>Kliknij, aby edytować styl</a:t>
            </a:r>
          </a:p>
        </p:txBody>
      </p:sp>
      <p:sp>
        <p:nvSpPr>
          <p:cNvPr id="1027" name="Symbol zastępczy tekstu 2"/>
          <p:cNvSpPr>
            <a:spLocks noGrp="1"/>
          </p:cNvSpPr>
          <p:nvPr>
            <p:ph type="body" idx="1"/>
          </p:nvPr>
        </p:nvSpPr>
        <p:spPr bwMode="auto">
          <a:xfrm>
            <a:off x="1069518" y="7064142"/>
            <a:ext cx="19244590" cy="19979889"/>
          </a:xfrm>
          <a:prstGeom prst="rect">
            <a:avLst/>
          </a:prstGeom>
          <a:noFill/>
          <a:ln w="9525">
            <a:noFill/>
            <a:miter lim="800000"/>
            <a:headEnd/>
            <a:tailEnd/>
          </a:ln>
        </p:spPr>
        <p:txBody>
          <a:bodyPr vert="horz" wrap="square" lIns="417643" tIns="208822" rIns="417643" bIns="208822" numCol="1" anchor="t" anchorCtr="0" compatLnSpc="1">
            <a:prstTxWarp prst="textNoShape">
              <a:avLst/>
            </a:prstTxWarp>
          </a:bodyPr>
          <a:lstStyle/>
          <a:p>
            <a:pPr lvl="0"/>
            <a:r>
              <a:rPr lang="pl-PL" altLang="pl-PL"/>
              <a:t>Kliknij, aby edytować style wzorca tekstu</a:t>
            </a:r>
          </a:p>
          <a:p>
            <a:pPr lvl="1"/>
            <a:r>
              <a:rPr lang="pl-PL" altLang="pl-PL"/>
              <a:t>Drugi poziom</a:t>
            </a:r>
          </a:p>
          <a:p>
            <a:pPr lvl="2"/>
            <a:r>
              <a:rPr lang="pl-PL" altLang="pl-PL"/>
              <a:t>Trzeci poziom</a:t>
            </a:r>
          </a:p>
          <a:p>
            <a:pPr lvl="3"/>
            <a:r>
              <a:rPr lang="pl-PL" altLang="pl-PL"/>
              <a:t>Czwarty poziom</a:t>
            </a:r>
          </a:p>
          <a:p>
            <a:pPr lvl="4"/>
            <a:r>
              <a:rPr lang="pl-PL" altLang="pl-PL"/>
              <a:t>Piąty poziom</a:t>
            </a:r>
          </a:p>
        </p:txBody>
      </p:sp>
      <p:sp>
        <p:nvSpPr>
          <p:cNvPr id="4" name="Symbol zastępczy daty 3"/>
          <p:cNvSpPr>
            <a:spLocks noGrp="1"/>
          </p:cNvSpPr>
          <p:nvPr>
            <p:ph type="dt" sz="half" idx="2"/>
          </p:nvPr>
        </p:nvSpPr>
        <p:spPr>
          <a:xfrm>
            <a:off x="1069518" y="28060091"/>
            <a:ext cx="4988840" cy="1612223"/>
          </a:xfrm>
          <a:prstGeom prst="rect">
            <a:avLst/>
          </a:prstGeom>
        </p:spPr>
        <p:txBody>
          <a:bodyPr vert="horz" lIns="417643" tIns="208822" rIns="417643" bIns="208822" rtlCol="0" anchor="ctr"/>
          <a:lstStyle>
            <a:lvl1pPr algn="l" defTabSz="2949396" fontAlgn="auto">
              <a:spcBef>
                <a:spcPts val="0"/>
              </a:spcBef>
              <a:spcAft>
                <a:spcPts val="0"/>
              </a:spcAft>
              <a:defRPr sz="3884">
                <a:solidFill>
                  <a:schemeClr val="tx1">
                    <a:tint val="75000"/>
                  </a:schemeClr>
                </a:solidFill>
                <a:latin typeface="+mn-lt"/>
              </a:defRPr>
            </a:lvl1pPr>
          </a:lstStyle>
          <a:p>
            <a:pPr>
              <a:defRPr/>
            </a:pPr>
            <a:fld id="{B1F87F74-1064-4702-B532-361A20096FC8}" type="datetimeFigureOut">
              <a:rPr lang="pl-PL"/>
              <a:pPr>
                <a:defRPr/>
              </a:pPr>
              <a:t>2020-05-14</a:t>
            </a:fld>
            <a:endParaRPr lang="pl-PL" dirty="0"/>
          </a:p>
        </p:txBody>
      </p:sp>
      <p:sp>
        <p:nvSpPr>
          <p:cNvPr id="5" name="Symbol zastępczy stopki 4"/>
          <p:cNvSpPr>
            <a:spLocks noGrp="1"/>
          </p:cNvSpPr>
          <p:nvPr>
            <p:ph type="ftr" sz="quarter" idx="3"/>
          </p:nvPr>
        </p:nvSpPr>
        <p:spPr>
          <a:xfrm>
            <a:off x="7306128" y="28060091"/>
            <a:ext cx="6771369" cy="1612223"/>
          </a:xfrm>
          <a:prstGeom prst="rect">
            <a:avLst/>
          </a:prstGeom>
        </p:spPr>
        <p:txBody>
          <a:bodyPr vert="horz" lIns="417643" tIns="208822" rIns="417643" bIns="208822" rtlCol="0" anchor="ctr"/>
          <a:lstStyle>
            <a:lvl1pPr algn="ctr" defTabSz="2949396" fontAlgn="auto">
              <a:spcBef>
                <a:spcPts val="0"/>
              </a:spcBef>
              <a:spcAft>
                <a:spcPts val="0"/>
              </a:spcAft>
              <a:defRPr sz="3884">
                <a:solidFill>
                  <a:schemeClr val="tx1">
                    <a:tint val="75000"/>
                  </a:schemeClr>
                </a:solidFill>
                <a:latin typeface="+mn-lt"/>
              </a:defRPr>
            </a:lvl1pPr>
          </a:lstStyle>
          <a:p>
            <a:pPr>
              <a:defRPr/>
            </a:pPr>
            <a:endParaRPr lang="pl-PL" dirty="0"/>
          </a:p>
        </p:txBody>
      </p:sp>
      <p:sp>
        <p:nvSpPr>
          <p:cNvPr id="6" name="Symbol zastępczy numeru slajdu 5"/>
          <p:cNvSpPr>
            <a:spLocks noGrp="1"/>
          </p:cNvSpPr>
          <p:nvPr>
            <p:ph type="sldNum" sz="quarter" idx="4"/>
          </p:nvPr>
        </p:nvSpPr>
        <p:spPr>
          <a:xfrm>
            <a:off x="15325268" y="28060091"/>
            <a:ext cx="4988840" cy="1612223"/>
          </a:xfrm>
          <a:prstGeom prst="rect">
            <a:avLst/>
          </a:prstGeom>
        </p:spPr>
        <p:txBody>
          <a:bodyPr vert="horz" lIns="417643" tIns="208822" rIns="417643" bIns="208822" rtlCol="0" anchor="ctr"/>
          <a:lstStyle>
            <a:lvl1pPr algn="r" defTabSz="2949396" fontAlgn="auto">
              <a:spcBef>
                <a:spcPts val="0"/>
              </a:spcBef>
              <a:spcAft>
                <a:spcPts val="0"/>
              </a:spcAft>
              <a:defRPr sz="3884">
                <a:solidFill>
                  <a:schemeClr val="tx1">
                    <a:tint val="75000"/>
                  </a:schemeClr>
                </a:solidFill>
                <a:latin typeface="+mn-lt"/>
              </a:defRPr>
            </a:lvl1pPr>
          </a:lstStyle>
          <a:p>
            <a:pPr>
              <a:defRPr/>
            </a:pPr>
            <a:fld id="{F1A44363-E62A-46E8-9A78-67E6A168F821}" type="slidenum">
              <a:rPr lang="pl-PL"/>
              <a:pPr>
                <a:defRPr/>
              </a:pPr>
              <a:t>‹#›</a:t>
            </a:fld>
            <a:endParaRPr lang="pl-PL"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2948473" rtl="0" eaLnBrk="0" fontAlgn="base" hangingPunct="0">
        <a:spcBef>
          <a:spcPct val="0"/>
        </a:spcBef>
        <a:spcAft>
          <a:spcPct val="0"/>
        </a:spcAft>
        <a:defRPr sz="14195" kern="1200">
          <a:solidFill>
            <a:schemeClr val="tx1"/>
          </a:solidFill>
          <a:latin typeface="+mj-lt"/>
          <a:ea typeface="+mj-ea"/>
          <a:cs typeface="+mj-cs"/>
        </a:defRPr>
      </a:lvl1pPr>
      <a:lvl2pPr algn="ctr" defTabSz="2948473" rtl="0" eaLnBrk="0" fontAlgn="base" hangingPunct="0">
        <a:spcBef>
          <a:spcPct val="0"/>
        </a:spcBef>
        <a:spcAft>
          <a:spcPct val="0"/>
        </a:spcAft>
        <a:defRPr sz="14195">
          <a:solidFill>
            <a:schemeClr val="tx1"/>
          </a:solidFill>
          <a:latin typeface="Calibri" pitchFamily="34" charset="0"/>
        </a:defRPr>
      </a:lvl2pPr>
      <a:lvl3pPr algn="ctr" defTabSz="2948473" rtl="0" eaLnBrk="0" fontAlgn="base" hangingPunct="0">
        <a:spcBef>
          <a:spcPct val="0"/>
        </a:spcBef>
        <a:spcAft>
          <a:spcPct val="0"/>
        </a:spcAft>
        <a:defRPr sz="14195">
          <a:solidFill>
            <a:schemeClr val="tx1"/>
          </a:solidFill>
          <a:latin typeface="Calibri" pitchFamily="34" charset="0"/>
        </a:defRPr>
      </a:lvl3pPr>
      <a:lvl4pPr algn="ctr" defTabSz="2948473" rtl="0" eaLnBrk="0" fontAlgn="base" hangingPunct="0">
        <a:spcBef>
          <a:spcPct val="0"/>
        </a:spcBef>
        <a:spcAft>
          <a:spcPct val="0"/>
        </a:spcAft>
        <a:defRPr sz="14195">
          <a:solidFill>
            <a:schemeClr val="tx1"/>
          </a:solidFill>
          <a:latin typeface="Calibri" pitchFamily="34" charset="0"/>
        </a:defRPr>
      </a:lvl4pPr>
      <a:lvl5pPr algn="ctr" defTabSz="2948473" rtl="0" eaLnBrk="0" fontAlgn="base" hangingPunct="0">
        <a:spcBef>
          <a:spcPct val="0"/>
        </a:spcBef>
        <a:spcAft>
          <a:spcPct val="0"/>
        </a:spcAft>
        <a:defRPr sz="14195">
          <a:solidFill>
            <a:schemeClr val="tx1"/>
          </a:solidFill>
          <a:latin typeface="Calibri" pitchFamily="34" charset="0"/>
        </a:defRPr>
      </a:lvl5pPr>
      <a:lvl6pPr marL="322875" algn="ctr" defTabSz="2948473" rtl="0" fontAlgn="base">
        <a:spcBef>
          <a:spcPct val="0"/>
        </a:spcBef>
        <a:spcAft>
          <a:spcPct val="0"/>
        </a:spcAft>
        <a:defRPr sz="14195">
          <a:solidFill>
            <a:schemeClr val="tx1"/>
          </a:solidFill>
          <a:latin typeface="Calibri" pitchFamily="34" charset="0"/>
        </a:defRPr>
      </a:lvl6pPr>
      <a:lvl7pPr marL="645749" algn="ctr" defTabSz="2948473" rtl="0" fontAlgn="base">
        <a:spcBef>
          <a:spcPct val="0"/>
        </a:spcBef>
        <a:spcAft>
          <a:spcPct val="0"/>
        </a:spcAft>
        <a:defRPr sz="14195">
          <a:solidFill>
            <a:schemeClr val="tx1"/>
          </a:solidFill>
          <a:latin typeface="Calibri" pitchFamily="34" charset="0"/>
        </a:defRPr>
      </a:lvl7pPr>
      <a:lvl8pPr marL="968624" algn="ctr" defTabSz="2948473" rtl="0" fontAlgn="base">
        <a:spcBef>
          <a:spcPct val="0"/>
        </a:spcBef>
        <a:spcAft>
          <a:spcPct val="0"/>
        </a:spcAft>
        <a:defRPr sz="14195">
          <a:solidFill>
            <a:schemeClr val="tx1"/>
          </a:solidFill>
          <a:latin typeface="Calibri" pitchFamily="34" charset="0"/>
        </a:defRPr>
      </a:lvl8pPr>
      <a:lvl9pPr marL="1291499" algn="ctr" defTabSz="2948473" rtl="0" fontAlgn="base">
        <a:spcBef>
          <a:spcPct val="0"/>
        </a:spcBef>
        <a:spcAft>
          <a:spcPct val="0"/>
        </a:spcAft>
        <a:defRPr sz="14195">
          <a:solidFill>
            <a:schemeClr val="tx1"/>
          </a:solidFill>
          <a:latin typeface="Calibri" pitchFamily="34" charset="0"/>
        </a:defRPr>
      </a:lvl9pPr>
    </p:titleStyle>
    <p:bodyStyle>
      <a:lvl1pPr marL="1105397" indent="-1105397" algn="l" defTabSz="2948473" rtl="0" eaLnBrk="0" fontAlgn="base" hangingPunct="0">
        <a:spcBef>
          <a:spcPct val="20000"/>
        </a:spcBef>
        <a:spcAft>
          <a:spcPct val="0"/>
        </a:spcAft>
        <a:buFont typeface="Arial" charset="0"/>
        <a:buChar char="•"/>
        <a:defRPr sz="10311" kern="1200">
          <a:solidFill>
            <a:schemeClr val="tx1"/>
          </a:solidFill>
          <a:latin typeface="+mn-lt"/>
          <a:ea typeface="+mn-ea"/>
          <a:cs typeface="+mn-cs"/>
        </a:defRPr>
      </a:lvl1pPr>
      <a:lvl2pPr marL="2395775" indent="-921538" algn="l" defTabSz="2948473" rtl="0" eaLnBrk="0" fontAlgn="base" hangingPunct="0">
        <a:spcBef>
          <a:spcPct val="20000"/>
        </a:spcBef>
        <a:spcAft>
          <a:spcPct val="0"/>
        </a:spcAft>
        <a:buFont typeface="Arial" charset="0"/>
        <a:buChar char="–"/>
        <a:defRPr sz="9039" kern="1200">
          <a:solidFill>
            <a:schemeClr val="tx1"/>
          </a:solidFill>
          <a:latin typeface="+mn-lt"/>
          <a:ea typeface="+mn-ea"/>
          <a:cs typeface="+mn-cs"/>
        </a:defRPr>
      </a:lvl2pPr>
      <a:lvl3pPr marL="3686152" indent="-736558" algn="l" defTabSz="2948473" rtl="0" eaLnBrk="0" fontAlgn="base" hangingPunct="0">
        <a:spcBef>
          <a:spcPct val="20000"/>
        </a:spcBef>
        <a:spcAft>
          <a:spcPct val="0"/>
        </a:spcAft>
        <a:buFont typeface="Arial" charset="0"/>
        <a:buChar char="•"/>
        <a:defRPr sz="7768" kern="1200">
          <a:solidFill>
            <a:schemeClr val="tx1"/>
          </a:solidFill>
          <a:latin typeface="+mn-lt"/>
          <a:ea typeface="+mn-ea"/>
          <a:cs typeface="+mn-cs"/>
        </a:defRPr>
      </a:lvl3pPr>
      <a:lvl4pPr marL="5160389" indent="-736558" algn="l" defTabSz="2948473" rtl="0" eaLnBrk="0" fontAlgn="base" hangingPunct="0">
        <a:spcBef>
          <a:spcPct val="20000"/>
        </a:spcBef>
        <a:spcAft>
          <a:spcPct val="0"/>
        </a:spcAft>
        <a:buFont typeface="Arial" charset="0"/>
        <a:buChar char="–"/>
        <a:defRPr sz="6426" kern="1200">
          <a:solidFill>
            <a:schemeClr val="tx1"/>
          </a:solidFill>
          <a:latin typeface="+mn-lt"/>
          <a:ea typeface="+mn-ea"/>
          <a:cs typeface="+mn-cs"/>
        </a:defRPr>
      </a:lvl4pPr>
      <a:lvl5pPr marL="6635747" indent="-736558" algn="l" defTabSz="2948473" rtl="0" eaLnBrk="0" fontAlgn="base" hangingPunct="0">
        <a:spcBef>
          <a:spcPct val="20000"/>
        </a:spcBef>
        <a:spcAft>
          <a:spcPct val="0"/>
        </a:spcAft>
        <a:buFont typeface="Arial" charset="0"/>
        <a:buChar char="»"/>
        <a:defRPr sz="6426" kern="1200">
          <a:solidFill>
            <a:schemeClr val="tx1"/>
          </a:solidFill>
          <a:latin typeface="+mn-lt"/>
          <a:ea typeface="+mn-ea"/>
          <a:cs typeface="+mn-cs"/>
        </a:defRPr>
      </a:lvl5pPr>
      <a:lvl6pPr marL="8110837" indent="-737349" algn="l" defTabSz="2949396" rtl="0" eaLnBrk="1" latinLnBrk="0" hangingPunct="1">
        <a:spcBef>
          <a:spcPct val="20000"/>
        </a:spcBef>
        <a:buFont typeface="Arial" pitchFamily="34" charset="0"/>
        <a:buChar char="•"/>
        <a:defRPr sz="6426" kern="1200">
          <a:solidFill>
            <a:schemeClr val="tx1"/>
          </a:solidFill>
          <a:latin typeface="+mn-lt"/>
          <a:ea typeface="+mn-ea"/>
          <a:cs typeface="+mn-cs"/>
        </a:defRPr>
      </a:lvl6pPr>
      <a:lvl7pPr marL="9585534" indent="-737349" algn="l" defTabSz="2949396" rtl="0" eaLnBrk="1" latinLnBrk="0" hangingPunct="1">
        <a:spcBef>
          <a:spcPct val="20000"/>
        </a:spcBef>
        <a:buFont typeface="Arial" pitchFamily="34" charset="0"/>
        <a:buChar char="•"/>
        <a:defRPr sz="6426" kern="1200">
          <a:solidFill>
            <a:schemeClr val="tx1"/>
          </a:solidFill>
          <a:latin typeface="+mn-lt"/>
          <a:ea typeface="+mn-ea"/>
          <a:cs typeface="+mn-cs"/>
        </a:defRPr>
      </a:lvl7pPr>
      <a:lvl8pPr marL="11060233" indent="-737349" algn="l" defTabSz="2949396" rtl="0" eaLnBrk="1" latinLnBrk="0" hangingPunct="1">
        <a:spcBef>
          <a:spcPct val="20000"/>
        </a:spcBef>
        <a:buFont typeface="Arial" pitchFamily="34" charset="0"/>
        <a:buChar char="•"/>
        <a:defRPr sz="6426" kern="1200">
          <a:solidFill>
            <a:schemeClr val="tx1"/>
          </a:solidFill>
          <a:latin typeface="+mn-lt"/>
          <a:ea typeface="+mn-ea"/>
          <a:cs typeface="+mn-cs"/>
        </a:defRPr>
      </a:lvl8pPr>
      <a:lvl9pPr marL="12534930" indent="-737349" algn="l" defTabSz="2949396" rtl="0" eaLnBrk="1" latinLnBrk="0" hangingPunct="1">
        <a:spcBef>
          <a:spcPct val="20000"/>
        </a:spcBef>
        <a:buFont typeface="Arial" pitchFamily="34" charset="0"/>
        <a:buChar char="•"/>
        <a:defRPr sz="6426" kern="1200">
          <a:solidFill>
            <a:schemeClr val="tx1"/>
          </a:solidFill>
          <a:latin typeface="+mn-lt"/>
          <a:ea typeface="+mn-ea"/>
          <a:cs typeface="+mn-cs"/>
        </a:defRPr>
      </a:lvl9pPr>
    </p:bodyStyle>
    <p:otherStyle>
      <a:defPPr>
        <a:defRPr lang="pl-PL"/>
      </a:defPPr>
      <a:lvl1pPr marL="0" algn="l" defTabSz="2949396" rtl="0" eaLnBrk="1" latinLnBrk="0" hangingPunct="1">
        <a:defRPr sz="5791" kern="1200">
          <a:solidFill>
            <a:schemeClr val="tx1"/>
          </a:solidFill>
          <a:latin typeface="+mn-lt"/>
          <a:ea typeface="+mn-ea"/>
          <a:cs typeface="+mn-cs"/>
        </a:defRPr>
      </a:lvl1pPr>
      <a:lvl2pPr marL="1474697" algn="l" defTabSz="2949396" rtl="0" eaLnBrk="1" latinLnBrk="0" hangingPunct="1">
        <a:defRPr sz="5791" kern="1200">
          <a:solidFill>
            <a:schemeClr val="tx1"/>
          </a:solidFill>
          <a:latin typeface="+mn-lt"/>
          <a:ea typeface="+mn-ea"/>
          <a:cs typeface="+mn-cs"/>
        </a:defRPr>
      </a:lvl2pPr>
      <a:lvl3pPr marL="2949396" algn="l" defTabSz="2949396" rtl="0" eaLnBrk="1" latinLnBrk="0" hangingPunct="1">
        <a:defRPr sz="5791" kern="1200">
          <a:solidFill>
            <a:schemeClr val="tx1"/>
          </a:solidFill>
          <a:latin typeface="+mn-lt"/>
          <a:ea typeface="+mn-ea"/>
          <a:cs typeface="+mn-cs"/>
        </a:defRPr>
      </a:lvl3pPr>
      <a:lvl4pPr marL="4424093" algn="l" defTabSz="2949396" rtl="0" eaLnBrk="1" latinLnBrk="0" hangingPunct="1">
        <a:defRPr sz="5791" kern="1200">
          <a:solidFill>
            <a:schemeClr val="tx1"/>
          </a:solidFill>
          <a:latin typeface="+mn-lt"/>
          <a:ea typeface="+mn-ea"/>
          <a:cs typeface="+mn-cs"/>
        </a:defRPr>
      </a:lvl4pPr>
      <a:lvl5pPr marL="5898790" algn="l" defTabSz="2949396" rtl="0" eaLnBrk="1" latinLnBrk="0" hangingPunct="1">
        <a:defRPr sz="5791" kern="1200">
          <a:solidFill>
            <a:schemeClr val="tx1"/>
          </a:solidFill>
          <a:latin typeface="+mn-lt"/>
          <a:ea typeface="+mn-ea"/>
          <a:cs typeface="+mn-cs"/>
        </a:defRPr>
      </a:lvl5pPr>
      <a:lvl6pPr marL="7373488" algn="l" defTabSz="2949396" rtl="0" eaLnBrk="1" latinLnBrk="0" hangingPunct="1">
        <a:defRPr sz="5791" kern="1200">
          <a:solidFill>
            <a:schemeClr val="tx1"/>
          </a:solidFill>
          <a:latin typeface="+mn-lt"/>
          <a:ea typeface="+mn-ea"/>
          <a:cs typeface="+mn-cs"/>
        </a:defRPr>
      </a:lvl6pPr>
      <a:lvl7pPr marL="8848186" algn="l" defTabSz="2949396" rtl="0" eaLnBrk="1" latinLnBrk="0" hangingPunct="1">
        <a:defRPr sz="5791" kern="1200">
          <a:solidFill>
            <a:schemeClr val="tx1"/>
          </a:solidFill>
          <a:latin typeface="+mn-lt"/>
          <a:ea typeface="+mn-ea"/>
          <a:cs typeface="+mn-cs"/>
        </a:defRPr>
      </a:lvl7pPr>
      <a:lvl8pPr marL="10322883" algn="l" defTabSz="2949396" rtl="0" eaLnBrk="1" latinLnBrk="0" hangingPunct="1">
        <a:defRPr sz="5791" kern="1200">
          <a:solidFill>
            <a:schemeClr val="tx1"/>
          </a:solidFill>
          <a:latin typeface="+mn-lt"/>
          <a:ea typeface="+mn-ea"/>
          <a:cs typeface="+mn-cs"/>
        </a:defRPr>
      </a:lvl8pPr>
      <a:lvl9pPr marL="11797581" algn="l" defTabSz="2949396" rtl="0" eaLnBrk="1" latinLnBrk="0" hangingPunct="1">
        <a:defRPr sz="579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scegeo.utp.edu.pl/"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5" Type="http://schemas.openxmlformats.org/officeDocument/2006/relationships/image" Target="../media/image10.jpeg"/><Relationship Id="rId4" Type="http://schemas.openxmlformats.org/officeDocument/2006/relationships/hyperlink" Target="mailto:mail@server.edu" TargetMode="Externa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2077" name="pole tekstowe 19"/>
          <p:cNvSpPr txBox="1">
            <a:spLocks noChangeArrowheads="1"/>
          </p:cNvSpPr>
          <p:nvPr/>
        </p:nvSpPr>
        <p:spPr bwMode="auto">
          <a:xfrm>
            <a:off x="1150752" y="24938634"/>
            <a:ext cx="19082120" cy="2829969"/>
          </a:xfrm>
          <a:prstGeom prst="rect">
            <a:avLst/>
          </a:prstGeom>
          <a:solidFill>
            <a:schemeClr val="bg1">
              <a:lumMod val="95000"/>
            </a:schemeClr>
          </a:solidFill>
          <a:ln w="57150">
            <a:noFill/>
            <a:miter lim="800000"/>
            <a:headEnd/>
            <a:tailEnd/>
          </a:ln>
        </p:spPr>
        <p:txBody>
          <a:bodyPr wrap="square" lIns="288000" tIns="144000" rIns="288000" bIns="144000">
            <a:spAutoFit/>
          </a:bodyPr>
          <a:lstStyle/>
          <a:p>
            <a:pPr algn="just">
              <a:spcAft>
                <a:spcPts val="600"/>
              </a:spcAft>
            </a:pPr>
            <a:r>
              <a:rPr lang="en-US" altLang="pl-PL" sz="2000" b="1" dirty="0" smtClean="0">
                <a:latin typeface="Garamond" pitchFamily="18" charset="0"/>
                <a:ea typeface="Times New Roman" charset="0"/>
                <a:cs typeface="Times New Roman" charset="0"/>
              </a:rPr>
              <a:t>Summary: </a:t>
            </a:r>
            <a:r>
              <a:rPr lang="en-US" altLang="pl-PL" sz="2000" dirty="0" smtClean="0">
                <a:latin typeface="Garamond" pitchFamily="18" charset="0"/>
                <a:ea typeface="Times New Roman" charset="0"/>
                <a:cs typeface="Times New Roman" charset="0"/>
              </a:rPr>
              <a:t>This </a:t>
            </a:r>
            <a:r>
              <a:rPr lang="en-US" altLang="pl-PL" sz="2000" dirty="0">
                <a:latin typeface="Garamond" pitchFamily="18" charset="0"/>
                <a:ea typeface="Times New Roman" charset="0"/>
                <a:cs typeface="Times New Roman" charset="0"/>
              </a:rPr>
              <a:t>is summary in English. </a:t>
            </a:r>
            <a:r>
              <a:rPr lang="en-US" altLang="pl-PL" sz="2000" dirty="0" smtClean="0">
                <a:latin typeface="Garamond" pitchFamily="18" charset="0"/>
                <a:cs typeface="Times New Roman"/>
              </a:rPr>
              <a:t>(font Garamond at minimum height </a:t>
            </a:r>
            <a:r>
              <a:rPr lang="pl-PL" altLang="pl-PL" sz="2000" dirty="0" smtClean="0">
                <a:latin typeface="Garamond" pitchFamily="18" charset="0"/>
                <a:cs typeface="Times New Roman"/>
              </a:rPr>
              <a:t>20</a:t>
            </a:r>
            <a:r>
              <a:rPr lang="en-US" altLang="pl-PL" sz="2000" dirty="0" smtClean="0">
                <a:latin typeface="Garamond" pitchFamily="18" charset="0"/>
                <a:cs typeface="Times New Roman"/>
              </a:rPr>
              <a:t> pt.) </a:t>
            </a:r>
            <a:r>
              <a:rPr lang="en-US" altLang="pl-PL" sz="2000" dirty="0" err="1" smtClean="0">
                <a:latin typeface="Garamond" pitchFamily="18" charset="0"/>
                <a:cs typeface="Times New Roman"/>
              </a:rPr>
              <a:t>Mauris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ut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orci</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dapibus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sollicitudin</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metus</a:t>
            </a:r>
            <a:r>
              <a:rPr lang="en-US" altLang="pl-PL" sz="2000" dirty="0" smtClean="0">
                <a:latin typeface="Garamond" pitchFamily="18" charset="0"/>
                <a:cs typeface="Times New Roman"/>
              </a:rPr>
              <a:t> id, </a:t>
            </a:r>
            <a:r>
              <a:rPr lang="en-US" altLang="pl-PL" sz="2000" dirty="0" err="1" smtClean="0">
                <a:latin typeface="Garamond" pitchFamily="18" charset="0"/>
                <a:cs typeface="Times New Roman"/>
              </a:rPr>
              <a:t>facilisis</a:t>
            </a:r>
            <a:r>
              <a:rPr lang="en-US" altLang="pl-PL" sz="2000" dirty="0" smtClean="0">
                <a:latin typeface="Garamond" pitchFamily="18" charset="0"/>
                <a:cs typeface="Times New Roman"/>
              </a:rPr>
              <a:t> magna. </a:t>
            </a:r>
            <a:r>
              <a:rPr lang="en-US" altLang="pl-PL" sz="2000" dirty="0" err="1" smtClean="0">
                <a:latin typeface="Garamond" pitchFamily="18" charset="0"/>
                <a:cs typeface="Times New Roman"/>
              </a:rPr>
              <a:t>Praesent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pellentesque</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consequat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nibh</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Ut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egestas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velit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quis</a:t>
            </a:r>
            <a:r>
              <a:rPr lang="en-US" altLang="pl-PL" sz="2000" dirty="0" smtClean="0">
                <a:latin typeface="Garamond" pitchFamily="18" charset="0"/>
                <a:cs typeface="Times New Roman"/>
              </a:rPr>
              <a:t> ante </a:t>
            </a:r>
            <a:r>
              <a:rPr lang="en-US" altLang="pl-PL" sz="2000" dirty="0" err="1" smtClean="0">
                <a:latin typeface="Garamond" pitchFamily="18" charset="0"/>
                <a:cs typeface="Times New Roman"/>
              </a:rPr>
              <a:t>tincidunt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eget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luctus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orci</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tincidunt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Cras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massa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augue</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facilisis</a:t>
            </a:r>
            <a:r>
              <a:rPr lang="en-US" altLang="pl-PL" sz="2000" dirty="0" smtClean="0">
                <a:latin typeface="Garamond" pitchFamily="18" charset="0"/>
                <a:cs typeface="Times New Roman"/>
              </a:rPr>
              <a:t> sit </a:t>
            </a:r>
            <a:r>
              <a:rPr lang="en-US" altLang="pl-PL" sz="2000" dirty="0" err="1" smtClean="0">
                <a:latin typeface="Garamond" pitchFamily="18" charset="0"/>
                <a:cs typeface="Times New Roman"/>
              </a:rPr>
              <a:t>amet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mattis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vel</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mollis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vel</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neque</a:t>
            </a:r>
            <a:r>
              <a:rPr lang="en-US" altLang="pl-PL" sz="2000" dirty="0" smtClean="0">
                <a:latin typeface="Garamond" pitchFamily="18" charset="0"/>
                <a:cs typeface="Times New Roman"/>
              </a:rPr>
              <a:t>. Nam </a:t>
            </a:r>
            <a:r>
              <a:rPr lang="en-US" altLang="pl-PL" sz="2000" dirty="0" err="1" smtClean="0">
                <a:latin typeface="Garamond" pitchFamily="18" charset="0"/>
                <a:cs typeface="Times New Roman"/>
              </a:rPr>
              <a:t>maximus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laoreet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erat</a:t>
            </a:r>
            <a:r>
              <a:rPr lang="en-US" altLang="pl-PL" sz="2000" dirty="0" smtClean="0">
                <a:latin typeface="Garamond" pitchFamily="18" charset="0"/>
                <a:cs typeface="Times New Roman"/>
              </a:rPr>
              <a:t>, a </a:t>
            </a:r>
            <a:r>
              <a:rPr lang="en-US" altLang="pl-PL" sz="2000" dirty="0" err="1" smtClean="0">
                <a:latin typeface="Garamond" pitchFamily="18" charset="0"/>
                <a:cs typeface="Times New Roman"/>
              </a:rPr>
              <a:t>sagittis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risus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auctor</a:t>
            </a:r>
            <a:r>
              <a:rPr lang="en-US" altLang="pl-PL" sz="2000" dirty="0" smtClean="0">
                <a:latin typeface="Garamond" pitchFamily="18" charset="0"/>
                <a:cs typeface="Times New Roman"/>
              </a:rPr>
              <a:t> non. </a:t>
            </a:r>
            <a:r>
              <a:rPr lang="en-US" altLang="pl-PL" sz="2000" dirty="0" err="1" smtClean="0">
                <a:latin typeface="Garamond" pitchFamily="18" charset="0"/>
                <a:cs typeface="Times New Roman"/>
              </a:rPr>
              <a:t>Interdum</a:t>
            </a:r>
            <a:r>
              <a:rPr lang="en-US" altLang="pl-PL" sz="2000" dirty="0" smtClean="0">
                <a:latin typeface="Garamond" pitchFamily="18" charset="0"/>
                <a:cs typeface="Times New Roman"/>
              </a:rPr>
              <a:t> et </a:t>
            </a:r>
            <a:r>
              <a:rPr lang="en-US" altLang="pl-PL" sz="2000" dirty="0" err="1" smtClean="0">
                <a:latin typeface="Garamond" pitchFamily="18" charset="0"/>
                <a:cs typeface="Times New Roman"/>
              </a:rPr>
              <a:t>malesuada</a:t>
            </a:r>
            <a:r>
              <a:rPr lang="en-US" altLang="pl-PL" sz="2000" dirty="0" smtClean="0">
                <a:latin typeface="Garamond" pitchFamily="18" charset="0"/>
                <a:cs typeface="Times New Roman"/>
              </a:rPr>
              <a:t> fames ac ante </a:t>
            </a:r>
            <a:r>
              <a:rPr lang="en-US" altLang="pl-PL" sz="2000" dirty="0" err="1" smtClean="0">
                <a:latin typeface="Garamond" pitchFamily="18" charset="0"/>
                <a:cs typeface="Times New Roman"/>
              </a:rPr>
              <a:t>ipsum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primis</a:t>
            </a:r>
            <a:r>
              <a:rPr lang="en-US" altLang="pl-PL" sz="2000" dirty="0" smtClean="0">
                <a:latin typeface="Garamond" pitchFamily="18" charset="0"/>
                <a:cs typeface="Times New Roman"/>
              </a:rPr>
              <a:t> in </a:t>
            </a:r>
            <a:r>
              <a:rPr lang="en-US" altLang="pl-PL" sz="2000" dirty="0" err="1" smtClean="0">
                <a:latin typeface="Garamond" pitchFamily="18" charset="0"/>
                <a:cs typeface="Times New Roman"/>
              </a:rPr>
              <a:t>faucibus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Praesent</a:t>
            </a:r>
            <a:r>
              <a:rPr lang="en-US" altLang="pl-PL" sz="2000" dirty="0" smtClean="0">
                <a:latin typeface="Garamond" pitchFamily="18" charset="0"/>
                <a:cs typeface="Times New Roman"/>
              </a:rPr>
              <a:t> at </a:t>
            </a:r>
            <a:r>
              <a:rPr lang="en-US" altLang="pl-PL" sz="2000" dirty="0" err="1" smtClean="0">
                <a:latin typeface="Garamond" pitchFamily="18" charset="0"/>
                <a:cs typeface="Times New Roman"/>
              </a:rPr>
              <a:t>interdum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felis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Pellentesque</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facilisis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vulputate</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justo</a:t>
            </a:r>
            <a:r>
              <a:rPr lang="en-US" altLang="pl-PL" sz="2000" dirty="0" smtClean="0">
                <a:latin typeface="Garamond" pitchFamily="18" charset="0"/>
                <a:cs typeface="Times New Roman"/>
              </a:rPr>
              <a:t>, in </a:t>
            </a:r>
            <a:r>
              <a:rPr lang="en-US" altLang="pl-PL" sz="2000" dirty="0" err="1" smtClean="0">
                <a:latin typeface="Garamond" pitchFamily="18" charset="0"/>
                <a:cs typeface="Times New Roman"/>
              </a:rPr>
              <a:t>euismod</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turpis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aliquet</a:t>
            </a:r>
            <a:r>
              <a:rPr lang="en-US" altLang="pl-PL" sz="2000" dirty="0" smtClean="0">
                <a:latin typeface="Garamond" pitchFamily="18" charset="0"/>
                <a:cs typeface="Times New Roman"/>
              </a:rPr>
              <a:t> id. Nam </a:t>
            </a:r>
            <a:r>
              <a:rPr lang="en-US" altLang="pl-PL" sz="2000" dirty="0" err="1" smtClean="0">
                <a:latin typeface="Garamond" pitchFamily="18" charset="0"/>
                <a:cs typeface="Times New Roman"/>
              </a:rPr>
              <a:t>ut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nibh</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eros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Vivamus</a:t>
            </a:r>
            <a:r>
              <a:rPr lang="en-US" altLang="pl-PL" sz="2000" dirty="0" smtClean="0">
                <a:latin typeface="Garamond" pitchFamily="18" charset="0"/>
                <a:cs typeface="Times New Roman"/>
              </a:rPr>
              <a:t> lacus </a:t>
            </a:r>
            <a:r>
              <a:rPr lang="en-US" altLang="pl-PL" sz="2000" dirty="0" err="1" smtClean="0">
                <a:latin typeface="Garamond" pitchFamily="18" charset="0"/>
                <a:cs typeface="Times New Roman"/>
              </a:rPr>
              <a:t>orci</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rhoncus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quis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sodales</a:t>
            </a:r>
            <a:r>
              <a:rPr lang="en-US" altLang="pl-PL" sz="2000" dirty="0" smtClean="0">
                <a:latin typeface="Garamond" pitchFamily="18" charset="0"/>
                <a:cs typeface="Times New Roman"/>
              </a:rPr>
              <a:t> et. </a:t>
            </a:r>
            <a:r>
              <a:rPr lang="en-US" altLang="pl-PL" sz="2000" dirty="0" err="1" smtClean="0">
                <a:latin typeface="Garamond" pitchFamily="18" charset="0"/>
                <a:cs typeface="Times New Roman"/>
              </a:rPr>
              <a:t>Donec</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interdum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felis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fringilla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posuere</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pellentesque</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Duis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elementum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blandit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justo</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eget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tincidunt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diam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sollicitudin</a:t>
            </a:r>
            <a:r>
              <a:rPr lang="en-US" altLang="pl-PL" sz="2000" dirty="0" smtClean="0">
                <a:latin typeface="Garamond" pitchFamily="18" charset="0"/>
                <a:cs typeface="Times New Roman"/>
              </a:rPr>
              <a:t> sed. </a:t>
            </a:r>
            <a:r>
              <a:rPr lang="en-US" altLang="pl-PL" sz="2000" dirty="0" err="1" smtClean="0">
                <a:latin typeface="Garamond" pitchFamily="18" charset="0"/>
                <a:cs typeface="Times New Roman"/>
              </a:rPr>
              <a:t>Nulla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hendrerit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tempor</a:t>
            </a:r>
            <a:r>
              <a:rPr lang="en-US" altLang="pl-PL" sz="2000" dirty="0" smtClean="0">
                <a:latin typeface="Garamond" pitchFamily="18" charset="0"/>
                <a:cs typeface="Times New Roman"/>
              </a:rPr>
              <a:t> nisi non </a:t>
            </a:r>
            <a:r>
              <a:rPr lang="en-US" altLang="pl-PL" sz="2000" dirty="0" err="1" smtClean="0">
                <a:latin typeface="Garamond" pitchFamily="18" charset="0"/>
                <a:cs typeface="Times New Roman"/>
              </a:rPr>
              <a:t>feugiat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Curabitur</a:t>
            </a:r>
            <a:r>
              <a:rPr lang="en-US" altLang="pl-PL" sz="2000" dirty="0" smtClean="0">
                <a:latin typeface="Garamond" pitchFamily="18" charset="0"/>
                <a:cs typeface="Times New Roman"/>
              </a:rPr>
              <a:t> a </a:t>
            </a:r>
            <a:r>
              <a:rPr lang="en-US" altLang="pl-PL" sz="2000" dirty="0" err="1" smtClean="0">
                <a:latin typeface="Garamond" pitchFamily="18" charset="0"/>
                <a:cs typeface="Times New Roman"/>
              </a:rPr>
              <a:t>auctor</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nisl</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Sed</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sagittis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purus</a:t>
            </a:r>
            <a:r>
              <a:rPr lang="en-US" altLang="pl-PL" sz="2000" dirty="0" smtClean="0">
                <a:latin typeface="Garamond" pitchFamily="18" charset="0"/>
                <a:cs typeface="Times New Roman"/>
              </a:rPr>
              <a:t> ac </a:t>
            </a:r>
            <a:r>
              <a:rPr lang="en-US" altLang="pl-PL" sz="2000" dirty="0" err="1" smtClean="0">
                <a:latin typeface="Garamond" pitchFamily="18" charset="0"/>
                <a:cs typeface="Times New Roman"/>
              </a:rPr>
              <a:t>felis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venenatis</a:t>
            </a:r>
            <a:r>
              <a:rPr lang="en-US" altLang="pl-PL" sz="2000" dirty="0" smtClean="0">
                <a:latin typeface="Garamond" pitchFamily="18" charset="0"/>
                <a:cs typeface="Times New Roman"/>
              </a:rPr>
              <a:t>, at </a:t>
            </a:r>
            <a:r>
              <a:rPr lang="en-US" altLang="pl-PL" sz="2000" dirty="0" err="1" smtClean="0">
                <a:latin typeface="Garamond" pitchFamily="18" charset="0"/>
                <a:cs typeface="Times New Roman"/>
              </a:rPr>
              <a:t>sagittis</a:t>
            </a:r>
            <a:r>
              <a:rPr lang="en-US" altLang="pl-PL" sz="2000" dirty="0" smtClean="0">
                <a:latin typeface="Garamond" pitchFamily="18" charset="0"/>
                <a:cs typeface="Times New Roman"/>
              </a:rPr>
              <a:t> ante </a:t>
            </a:r>
            <a:r>
              <a:rPr lang="en-US" altLang="pl-PL" sz="2000" dirty="0" err="1" smtClean="0">
                <a:latin typeface="Garamond" pitchFamily="18" charset="0"/>
                <a:cs typeface="Times New Roman"/>
              </a:rPr>
              <a:t>suscipit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Nulla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lacinia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eros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odio</a:t>
            </a:r>
            <a:r>
              <a:rPr lang="en-US" altLang="pl-PL" sz="2000" dirty="0" smtClean="0">
                <a:latin typeface="Garamond" pitchFamily="18" charset="0"/>
                <a:cs typeface="Times New Roman"/>
              </a:rPr>
              <a:t>, sit </a:t>
            </a:r>
            <a:r>
              <a:rPr lang="en-US" altLang="pl-PL" sz="2000" dirty="0" err="1" smtClean="0">
                <a:latin typeface="Garamond" pitchFamily="18" charset="0"/>
                <a:cs typeface="Times New Roman"/>
              </a:rPr>
              <a:t>amet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fringilla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nisl</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porttitor</a:t>
            </a:r>
            <a:r>
              <a:rPr lang="en-US" altLang="pl-PL" sz="2000" dirty="0" smtClean="0">
                <a:latin typeface="Garamond" pitchFamily="18" charset="0"/>
                <a:cs typeface="Times New Roman"/>
              </a:rPr>
              <a:t> sit </a:t>
            </a:r>
            <a:r>
              <a:rPr lang="en-US" altLang="pl-PL" sz="2000" dirty="0" err="1" smtClean="0">
                <a:latin typeface="Garamond" pitchFamily="18" charset="0"/>
                <a:cs typeface="Times New Roman"/>
              </a:rPr>
              <a:t>amet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Nunc</a:t>
            </a:r>
            <a:r>
              <a:rPr lang="en-US" altLang="pl-PL" sz="2000" dirty="0" smtClean="0">
                <a:latin typeface="Garamond" pitchFamily="18" charset="0"/>
                <a:cs typeface="Times New Roman"/>
              </a:rPr>
              <a:t> tempus, </a:t>
            </a:r>
            <a:r>
              <a:rPr lang="en-US" altLang="pl-PL" sz="2000" dirty="0" err="1" smtClean="0">
                <a:latin typeface="Garamond" pitchFamily="18" charset="0"/>
                <a:cs typeface="Times New Roman"/>
              </a:rPr>
              <a:t>nunc</a:t>
            </a:r>
            <a:r>
              <a:rPr lang="en-US" altLang="pl-PL" sz="2000" dirty="0" smtClean="0">
                <a:latin typeface="Garamond" pitchFamily="18" charset="0"/>
                <a:cs typeface="Times New Roman"/>
              </a:rPr>
              <a:t> a </a:t>
            </a:r>
            <a:r>
              <a:rPr lang="en-US" altLang="pl-PL" sz="2000" dirty="0" err="1" smtClean="0">
                <a:latin typeface="Garamond" pitchFamily="18" charset="0"/>
                <a:cs typeface="Times New Roman"/>
              </a:rPr>
              <a:t>rutrum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ullamcorper</a:t>
            </a:r>
            <a:r>
              <a:rPr lang="en-US" altLang="pl-PL" sz="2000" dirty="0" smtClean="0">
                <a:latin typeface="Garamond" pitchFamily="18" charset="0"/>
                <a:cs typeface="Times New Roman"/>
              </a:rPr>
              <a:t>, lacus </a:t>
            </a:r>
            <a:r>
              <a:rPr lang="en-US" altLang="pl-PL" sz="2000" dirty="0" err="1" smtClean="0">
                <a:latin typeface="Garamond" pitchFamily="18" charset="0"/>
                <a:cs typeface="Times New Roman"/>
              </a:rPr>
              <a:t>purus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porttitor</a:t>
            </a:r>
            <a:r>
              <a:rPr lang="en-US" altLang="pl-PL" sz="2000" dirty="0" smtClean="0">
                <a:latin typeface="Garamond" pitchFamily="18" charset="0"/>
                <a:cs typeface="Times New Roman"/>
              </a:rPr>
              <a:t> lacus, vitae </a:t>
            </a:r>
            <a:r>
              <a:rPr lang="en-US" altLang="pl-PL" sz="2000" dirty="0" err="1" smtClean="0">
                <a:latin typeface="Garamond" pitchFamily="18" charset="0"/>
                <a:cs typeface="Times New Roman"/>
              </a:rPr>
              <a:t>ullamcorper</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erat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erat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quis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nibh</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Sed</a:t>
            </a:r>
            <a:r>
              <a:rPr lang="en-US" altLang="pl-PL" sz="2000" dirty="0" smtClean="0">
                <a:latin typeface="Garamond" pitchFamily="18" charset="0"/>
                <a:cs typeface="Times New Roman"/>
              </a:rPr>
              <a:t> vitae </a:t>
            </a:r>
            <a:r>
              <a:rPr lang="en-US" altLang="pl-PL" sz="2000" dirty="0" err="1" smtClean="0">
                <a:latin typeface="Garamond" pitchFamily="18" charset="0"/>
                <a:cs typeface="Times New Roman"/>
              </a:rPr>
              <a:t>diam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sed</a:t>
            </a:r>
            <a:r>
              <a:rPr lang="en-US" altLang="pl-PL" sz="2000" dirty="0" smtClean="0">
                <a:latin typeface="Garamond" pitchFamily="18" charset="0"/>
                <a:cs typeface="Times New Roman"/>
              </a:rPr>
              <a:t> quam </a:t>
            </a:r>
            <a:r>
              <a:rPr lang="en-US" altLang="pl-PL" sz="2000" dirty="0" err="1" smtClean="0">
                <a:latin typeface="Garamond" pitchFamily="18" charset="0"/>
                <a:cs typeface="Times New Roman"/>
              </a:rPr>
              <a:t>malesuada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gravida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sed</a:t>
            </a:r>
            <a:r>
              <a:rPr lang="en-US" altLang="pl-PL" sz="2000" dirty="0" smtClean="0">
                <a:latin typeface="Garamond" pitchFamily="18" charset="0"/>
                <a:cs typeface="Times New Roman"/>
              </a:rPr>
              <a:t> ac </a:t>
            </a:r>
            <a:r>
              <a:rPr lang="en-US" altLang="pl-PL" sz="2000" dirty="0" err="1" smtClean="0">
                <a:latin typeface="Garamond" pitchFamily="18" charset="0"/>
                <a:cs typeface="Times New Roman"/>
              </a:rPr>
              <a:t>nisl</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Fusce</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sed</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accumsan</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purus</a:t>
            </a:r>
            <a:r>
              <a:rPr lang="en-US" altLang="pl-PL" sz="2000" dirty="0" smtClean="0">
                <a:latin typeface="Garamond" pitchFamily="18" charset="0"/>
                <a:cs typeface="Times New Roman"/>
              </a:rPr>
              <a:t>.</a:t>
            </a:r>
            <a:r>
              <a:rPr lang="en-US" altLang="pl-PL" sz="2000" dirty="0" smtClean="0">
                <a:latin typeface="Garamond" pitchFamily="18" charset="0"/>
                <a:ea typeface="Times New Roman" charset="0"/>
                <a:cs typeface="Times New Roman" charset="0"/>
              </a:rPr>
              <a:t> </a:t>
            </a:r>
            <a:r>
              <a:rPr lang="en-US" altLang="pl-PL" sz="2000" dirty="0" err="1" smtClean="0">
                <a:latin typeface="Garamond" pitchFamily="18" charset="0"/>
                <a:cs typeface="Times New Roman"/>
              </a:rPr>
              <a:t>Donec</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interdum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felis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fringilla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posuere</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pellentesque</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Duis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elementum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blandit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justo</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eget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tincidunt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diam</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sollicitudin</a:t>
            </a:r>
            <a:r>
              <a:rPr lang="en-US" altLang="pl-PL" sz="2000" dirty="0" smtClean="0">
                <a:latin typeface="Garamond" pitchFamily="18" charset="0"/>
                <a:cs typeface="Times New Roman"/>
              </a:rPr>
              <a:t> sed. </a:t>
            </a:r>
            <a:r>
              <a:rPr lang="en-US" altLang="pl-PL" sz="2000" dirty="0" err="1" smtClean="0">
                <a:latin typeface="Garamond" pitchFamily="18" charset="0"/>
                <a:cs typeface="Times New Roman"/>
              </a:rPr>
              <a:t>Nulla</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hendrerit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tempor</a:t>
            </a:r>
            <a:r>
              <a:rPr lang="en-US" altLang="pl-PL" sz="2000" dirty="0" smtClean="0">
                <a:latin typeface="Garamond" pitchFamily="18" charset="0"/>
                <a:cs typeface="Times New Roman"/>
              </a:rPr>
              <a:t> nisi non </a:t>
            </a:r>
            <a:r>
              <a:rPr lang="en-US" altLang="pl-PL" sz="2000" dirty="0" err="1" smtClean="0">
                <a:latin typeface="Garamond" pitchFamily="18" charset="0"/>
                <a:cs typeface="Times New Roman"/>
              </a:rPr>
              <a:t>feugiat</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Curabitur</a:t>
            </a:r>
            <a:r>
              <a:rPr lang="en-US" altLang="pl-PL" sz="2000" dirty="0" smtClean="0">
                <a:latin typeface="Garamond" pitchFamily="18" charset="0"/>
                <a:cs typeface="Times New Roman"/>
              </a:rPr>
              <a:t> a </a:t>
            </a:r>
            <a:r>
              <a:rPr lang="en-US" altLang="pl-PL" sz="2000" dirty="0" err="1" smtClean="0">
                <a:latin typeface="Garamond" pitchFamily="18" charset="0"/>
                <a:cs typeface="Times New Roman"/>
              </a:rPr>
              <a:t>auctor</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nisl</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Sed</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sagittis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purus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felis</a:t>
            </a:r>
            <a:r>
              <a:rPr lang="en-US" altLang="pl-PL" sz="2000" dirty="0" smtClean="0">
                <a:latin typeface="Garamond" pitchFamily="18" charset="0"/>
                <a:cs typeface="Times New Roman"/>
              </a:rPr>
              <a:t> </a:t>
            </a:r>
            <a:r>
              <a:rPr lang="en-US" altLang="pl-PL" sz="2000" dirty="0" err="1" smtClean="0">
                <a:latin typeface="Garamond" pitchFamily="18" charset="0"/>
                <a:cs typeface="Times New Roman"/>
              </a:rPr>
              <a:t>venenatis</a:t>
            </a:r>
            <a:r>
              <a:rPr lang="en-US" altLang="pl-PL" sz="2000" dirty="0" smtClean="0">
                <a:latin typeface="Garamond" pitchFamily="18" charset="0"/>
                <a:cs typeface="Times New Roman"/>
              </a:rPr>
              <a:t>, at </a:t>
            </a:r>
            <a:r>
              <a:rPr lang="en-US" altLang="pl-PL" sz="2000" dirty="0" err="1" smtClean="0">
                <a:latin typeface="Garamond" pitchFamily="18" charset="0"/>
                <a:cs typeface="Times New Roman"/>
              </a:rPr>
              <a:t>sagittis</a:t>
            </a:r>
            <a:r>
              <a:rPr lang="pl-PL" altLang="pl-PL" sz="2000" dirty="0" smtClean="0">
                <a:latin typeface="Garamond" pitchFamily="18" charset="0"/>
                <a:cs typeface="Times New Roman"/>
              </a:rPr>
              <a:t>.</a:t>
            </a:r>
            <a:endParaRPr lang="en-US" altLang="pl-PL" sz="2000" dirty="0" smtClean="0">
              <a:latin typeface="Garamond" pitchFamily="18" charset="0"/>
              <a:cs typeface="Times New Roman"/>
            </a:endParaRPr>
          </a:p>
          <a:p>
            <a:pPr algn="just"/>
            <a:r>
              <a:rPr lang="en-US" sz="2000" b="1" dirty="0" smtClean="0">
                <a:latin typeface="Garamond" pitchFamily="18" charset="0"/>
                <a:ea typeface="Times New Roman" charset="0"/>
                <a:cs typeface="Times New Roman" charset="0"/>
              </a:rPr>
              <a:t>Keywords:</a:t>
            </a:r>
            <a:r>
              <a:rPr lang="en-US" sz="2000" dirty="0" smtClean="0">
                <a:latin typeface="Garamond" pitchFamily="18" charset="0"/>
                <a:ea typeface="Times New Roman" charset="0"/>
                <a:cs typeface="Times New Roman" charset="0"/>
              </a:rPr>
              <a:t> key word 1, key word 2, key word 3, key word 4, key word 5.</a:t>
            </a:r>
            <a:endParaRPr lang="en-US" altLang="pl-PL" sz="2000" dirty="0">
              <a:latin typeface="Garamond" pitchFamily="18" charset="0"/>
              <a:cs typeface="Times New Roman" pitchFamily="18" charset="0"/>
            </a:endParaRPr>
          </a:p>
        </p:txBody>
      </p:sp>
      <p:sp>
        <p:nvSpPr>
          <p:cNvPr id="2078" name="pole tekstowe 21"/>
          <p:cNvSpPr txBox="1">
            <a:spLocks noChangeArrowheads="1"/>
          </p:cNvSpPr>
          <p:nvPr/>
        </p:nvSpPr>
        <p:spPr bwMode="auto">
          <a:xfrm>
            <a:off x="1151812" y="5825922"/>
            <a:ext cx="19080000" cy="3046988"/>
          </a:xfrm>
          <a:prstGeom prst="rect">
            <a:avLst/>
          </a:prstGeom>
          <a:noFill/>
          <a:ln w="9525">
            <a:noFill/>
            <a:miter lim="800000"/>
            <a:headEnd/>
            <a:tailEnd/>
          </a:ln>
        </p:spPr>
        <p:txBody>
          <a:bodyPr wrap="square" anchor="t">
            <a:spAutoFit/>
          </a:bodyPr>
          <a:lstStyle/>
          <a:p>
            <a:pPr algn="just">
              <a:spcAft>
                <a:spcPts val="424"/>
              </a:spcAft>
            </a:pPr>
            <a:r>
              <a:rPr lang="en-US" altLang="pl-PL" sz="2400" dirty="0" smtClean="0">
                <a:latin typeface="Garamond" pitchFamily="18" charset="0"/>
                <a:cs typeface="Times New Roman"/>
              </a:rPr>
              <a:t>(font Garamond at minimum height </a:t>
            </a:r>
            <a:r>
              <a:rPr lang="pl-PL" altLang="pl-PL" sz="2400" dirty="0" smtClean="0">
                <a:latin typeface="Garamond" pitchFamily="18" charset="0"/>
                <a:cs typeface="Times New Roman"/>
              </a:rPr>
              <a:t>20</a:t>
            </a:r>
            <a:r>
              <a:rPr lang="en-US" altLang="pl-PL" sz="2400" dirty="0" smtClean="0">
                <a:latin typeface="Garamond" pitchFamily="18" charset="0"/>
                <a:cs typeface="Times New Roman"/>
              </a:rPr>
              <a:t> pt.) The </a:t>
            </a:r>
            <a:r>
              <a:rPr lang="en-US" altLang="pl-PL" sz="2400" dirty="0">
                <a:latin typeface="Garamond" pitchFamily="18" charset="0"/>
                <a:cs typeface="Times New Roman"/>
              </a:rPr>
              <a:t>introduction should include the aim and research hypotheses. If the paper is based on empirical research, the author should provide a brief description of the research methodology used (minimum font height 20 points)..., </a:t>
            </a:r>
            <a:r>
              <a:rPr lang="en-US" altLang="pl-PL" sz="2400" dirty="0" err="1" smtClean="0">
                <a:latin typeface="Garamond" pitchFamily="18" charset="0"/>
                <a:cs typeface="Times New Roman"/>
              </a:rPr>
              <a:t>Mauris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dapibus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sollicitudin</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metus</a:t>
            </a:r>
            <a:r>
              <a:rPr lang="en-US" altLang="pl-PL" sz="2400" dirty="0" smtClean="0">
                <a:latin typeface="Garamond" pitchFamily="18" charset="0"/>
                <a:cs typeface="Times New Roman"/>
              </a:rPr>
              <a:t> id,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magna.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consequat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nibh</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egestas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quis</a:t>
            </a:r>
            <a:r>
              <a:rPr lang="en-US" altLang="pl-PL" sz="2400" dirty="0" smtClean="0">
                <a:latin typeface="Garamond" pitchFamily="18" charset="0"/>
                <a:cs typeface="Times New Roman"/>
              </a:rPr>
              <a:t> ante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luctus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Cras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massa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augue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sit </a:t>
            </a:r>
            <a:r>
              <a:rPr lang="en-US" altLang="pl-PL" sz="2400" dirty="0" err="1" smtClean="0">
                <a:latin typeface="Garamond" pitchFamily="18" charset="0"/>
                <a:cs typeface="Times New Roman"/>
              </a:rPr>
              <a:t>amet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mollis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neque</a:t>
            </a:r>
            <a:r>
              <a:rPr lang="en-US" altLang="pl-PL" sz="2400" dirty="0" smtClean="0">
                <a:latin typeface="Garamond" pitchFamily="18" charset="0"/>
                <a:cs typeface="Times New Roman"/>
              </a:rPr>
              <a:t>. Nam </a:t>
            </a:r>
            <a:r>
              <a:rPr lang="en-US" altLang="pl-PL" sz="2400" dirty="0" err="1" smtClean="0">
                <a:latin typeface="Garamond" pitchFamily="18" charset="0"/>
                <a:cs typeface="Times New Roman"/>
              </a:rPr>
              <a:t>maximus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laoreet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erat</a:t>
            </a:r>
            <a:r>
              <a:rPr lang="en-US" altLang="pl-PL" sz="2400" dirty="0" smtClean="0">
                <a:latin typeface="Garamond" pitchFamily="18" charset="0"/>
                <a:cs typeface="Times New Roman"/>
              </a:rPr>
              <a:t>, a </a:t>
            </a:r>
            <a:r>
              <a:rPr lang="en-US" altLang="pl-PL" sz="2400" dirty="0" err="1" smtClean="0">
                <a:latin typeface="Garamond" pitchFamily="18" charset="0"/>
                <a:cs typeface="Times New Roman"/>
              </a:rPr>
              <a:t>sagittis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risus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auctor</a:t>
            </a:r>
            <a:r>
              <a:rPr lang="en-US" altLang="pl-PL" sz="2400" dirty="0" smtClean="0">
                <a:latin typeface="Garamond" pitchFamily="18" charset="0"/>
                <a:cs typeface="Times New Roman"/>
              </a:rPr>
              <a:t> non.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et </a:t>
            </a:r>
            <a:r>
              <a:rPr lang="en-US" altLang="pl-PL" sz="2400" dirty="0" err="1" smtClean="0">
                <a:latin typeface="Garamond" pitchFamily="18" charset="0"/>
                <a:cs typeface="Times New Roman"/>
              </a:rPr>
              <a:t>malesuada</a:t>
            </a:r>
            <a:r>
              <a:rPr lang="en-US" altLang="pl-PL" sz="2400" dirty="0" smtClean="0">
                <a:latin typeface="Garamond" pitchFamily="18" charset="0"/>
                <a:cs typeface="Times New Roman"/>
              </a:rPr>
              <a:t> fames ac ante </a:t>
            </a:r>
            <a:r>
              <a:rPr lang="en-US" altLang="pl-PL" sz="2400" dirty="0" err="1" smtClean="0">
                <a:latin typeface="Garamond" pitchFamily="18" charset="0"/>
                <a:cs typeface="Times New Roman"/>
              </a:rPr>
              <a:t>ipsum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primis</a:t>
            </a:r>
            <a:r>
              <a:rPr lang="en-US" altLang="pl-PL" sz="2400" dirty="0" smtClean="0">
                <a:latin typeface="Garamond" pitchFamily="18" charset="0"/>
                <a:cs typeface="Times New Roman"/>
              </a:rPr>
              <a:t> in </a:t>
            </a:r>
            <a:r>
              <a:rPr lang="en-US" altLang="pl-PL" sz="2400" dirty="0" err="1" smtClean="0">
                <a:latin typeface="Garamond" pitchFamily="18" charset="0"/>
                <a:cs typeface="Times New Roman"/>
              </a:rPr>
              <a:t>faucibus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felis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vulputate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justo</a:t>
            </a:r>
            <a:r>
              <a:rPr lang="en-US" altLang="pl-PL" sz="2400" dirty="0" smtClean="0">
                <a:latin typeface="Garamond" pitchFamily="18" charset="0"/>
                <a:cs typeface="Times New Roman"/>
              </a:rPr>
              <a:t>, in </a:t>
            </a:r>
            <a:r>
              <a:rPr lang="en-US" altLang="pl-PL" sz="2400" dirty="0" err="1" smtClean="0">
                <a:latin typeface="Garamond" pitchFamily="18" charset="0"/>
                <a:cs typeface="Times New Roman"/>
              </a:rPr>
              <a:t>euismod</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turpis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aliquet</a:t>
            </a:r>
            <a:r>
              <a:rPr lang="en-US" altLang="pl-PL" sz="2400" dirty="0" smtClean="0">
                <a:latin typeface="Garamond" pitchFamily="18" charset="0"/>
                <a:cs typeface="Times New Roman"/>
              </a:rPr>
              <a:t> id. Nam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nibh</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eros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Vivamus</a:t>
            </a:r>
            <a:r>
              <a:rPr lang="en-US" altLang="pl-PL" sz="2400" dirty="0" smtClean="0">
                <a:latin typeface="Garamond" pitchFamily="18" charset="0"/>
                <a:cs typeface="Times New Roman"/>
              </a:rPr>
              <a:t> lacus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rhoncus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quis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sodales</a:t>
            </a:r>
            <a:r>
              <a:rPr lang="en-US" altLang="pl-PL" sz="2400" dirty="0" smtClean="0">
                <a:latin typeface="Garamond" pitchFamily="18" charset="0"/>
                <a:cs typeface="Times New Roman"/>
              </a:rPr>
              <a:t> et. </a:t>
            </a:r>
            <a:r>
              <a:rPr lang="en-US" altLang="pl-PL" sz="2400" dirty="0" err="1" smtClean="0">
                <a:latin typeface="Garamond" pitchFamily="18" charset="0"/>
                <a:cs typeface="Times New Roman"/>
              </a:rPr>
              <a:t>Donec</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felis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fringilla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posuere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Duis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elementum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blandit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justo</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diam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sollicitudin</a:t>
            </a:r>
            <a:r>
              <a:rPr lang="en-US" altLang="pl-PL" sz="2400" dirty="0" smtClean="0">
                <a:latin typeface="Garamond" pitchFamily="18" charset="0"/>
                <a:cs typeface="Times New Roman"/>
              </a:rPr>
              <a:t> sed. </a:t>
            </a:r>
            <a:r>
              <a:rPr lang="en-US" altLang="pl-PL" sz="2400" dirty="0" err="1" smtClean="0">
                <a:latin typeface="Garamond" pitchFamily="18" charset="0"/>
                <a:cs typeface="Times New Roman"/>
              </a:rPr>
              <a:t>Nulla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hendrerit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tempor</a:t>
            </a:r>
            <a:r>
              <a:rPr lang="en-US" altLang="pl-PL" sz="2400" dirty="0" smtClean="0">
                <a:latin typeface="Garamond" pitchFamily="18" charset="0"/>
                <a:cs typeface="Times New Roman"/>
              </a:rPr>
              <a:t> nisi non </a:t>
            </a:r>
            <a:r>
              <a:rPr lang="en-US" altLang="pl-PL" sz="2400" dirty="0" err="1" smtClean="0">
                <a:latin typeface="Garamond" pitchFamily="18" charset="0"/>
                <a:cs typeface="Times New Roman"/>
              </a:rPr>
              <a:t>feugiat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Curabitur</a:t>
            </a:r>
            <a:r>
              <a:rPr lang="en-US" altLang="pl-PL" sz="2400" dirty="0" smtClean="0">
                <a:latin typeface="Garamond" pitchFamily="18" charset="0"/>
                <a:cs typeface="Times New Roman"/>
              </a:rPr>
              <a:t> a </a:t>
            </a:r>
            <a:r>
              <a:rPr lang="en-US" altLang="pl-PL" sz="2400" dirty="0" err="1" smtClean="0">
                <a:latin typeface="Garamond" pitchFamily="18" charset="0"/>
                <a:cs typeface="Times New Roman"/>
              </a:rPr>
              <a:t>auctor</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nisl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Sed</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sagittis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purus</a:t>
            </a:r>
            <a:r>
              <a:rPr lang="en-US" altLang="pl-PL" sz="2400" dirty="0" smtClean="0">
                <a:latin typeface="Garamond" pitchFamily="18" charset="0"/>
                <a:cs typeface="Times New Roman"/>
              </a:rPr>
              <a:t> ac </a:t>
            </a:r>
            <a:r>
              <a:rPr lang="en-US" altLang="pl-PL" sz="2400" dirty="0" err="1" smtClean="0">
                <a:latin typeface="Garamond" pitchFamily="18" charset="0"/>
                <a:cs typeface="Times New Roman"/>
              </a:rPr>
              <a:t>felis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venenatis</a:t>
            </a:r>
            <a:r>
              <a:rPr lang="en-US" altLang="pl-PL" sz="2400" dirty="0" smtClean="0">
                <a:latin typeface="Garamond" pitchFamily="18" charset="0"/>
                <a:cs typeface="Times New Roman"/>
              </a:rPr>
              <a:t>, at </a:t>
            </a:r>
            <a:r>
              <a:rPr lang="en-US" altLang="pl-PL" sz="2400" dirty="0" err="1" smtClean="0">
                <a:latin typeface="Garamond" pitchFamily="18" charset="0"/>
                <a:cs typeface="Times New Roman"/>
              </a:rPr>
              <a:t>sagittis</a:t>
            </a:r>
            <a:r>
              <a:rPr lang="en-US" altLang="pl-PL" sz="2400" dirty="0" smtClean="0">
                <a:latin typeface="Garamond" pitchFamily="18" charset="0"/>
                <a:cs typeface="Times New Roman"/>
              </a:rPr>
              <a:t> ante </a:t>
            </a:r>
            <a:r>
              <a:rPr lang="en-US" altLang="pl-PL" sz="2400" dirty="0" err="1" smtClean="0">
                <a:latin typeface="Garamond" pitchFamily="18" charset="0"/>
                <a:cs typeface="Times New Roman"/>
              </a:rPr>
              <a:t>suscipit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Nulla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lacinia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eros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odio</a:t>
            </a:r>
            <a:r>
              <a:rPr lang="en-US" altLang="pl-PL" sz="2400" dirty="0" smtClean="0">
                <a:latin typeface="Garamond" pitchFamily="18" charset="0"/>
                <a:cs typeface="Times New Roman"/>
              </a:rPr>
              <a:t>, sit </a:t>
            </a:r>
            <a:r>
              <a:rPr lang="en-US" altLang="pl-PL" sz="2400" dirty="0" err="1" smtClean="0">
                <a:latin typeface="Garamond" pitchFamily="18" charset="0"/>
                <a:cs typeface="Times New Roman"/>
              </a:rPr>
              <a:t>amet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fringilla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nisl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porttitor</a:t>
            </a:r>
            <a:r>
              <a:rPr lang="en-US" altLang="pl-PL" sz="2400" dirty="0" smtClean="0">
                <a:latin typeface="Garamond" pitchFamily="18" charset="0"/>
                <a:cs typeface="Times New Roman"/>
              </a:rPr>
              <a:t> sit </a:t>
            </a:r>
            <a:r>
              <a:rPr lang="en-US" altLang="pl-PL" sz="2400" dirty="0" err="1" smtClean="0">
                <a:latin typeface="Garamond" pitchFamily="18" charset="0"/>
                <a:cs typeface="Times New Roman"/>
              </a:rPr>
              <a:t>amet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Nunc</a:t>
            </a:r>
            <a:r>
              <a:rPr lang="en-US" altLang="pl-PL" sz="2400" dirty="0" smtClean="0">
                <a:latin typeface="Garamond" pitchFamily="18" charset="0"/>
                <a:cs typeface="Times New Roman"/>
              </a:rPr>
              <a:t> tempus, </a:t>
            </a:r>
            <a:r>
              <a:rPr lang="en-US" altLang="pl-PL" sz="2400" dirty="0" err="1" smtClean="0">
                <a:latin typeface="Garamond" pitchFamily="18" charset="0"/>
                <a:cs typeface="Times New Roman"/>
              </a:rPr>
              <a:t>nunc</a:t>
            </a:r>
            <a:r>
              <a:rPr lang="en-US" altLang="pl-PL" sz="2400" dirty="0" smtClean="0">
                <a:latin typeface="Garamond" pitchFamily="18" charset="0"/>
                <a:cs typeface="Times New Roman"/>
              </a:rPr>
              <a:t> a </a:t>
            </a:r>
            <a:r>
              <a:rPr lang="en-US" altLang="pl-PL" sz="2400" dirty="0" err="1" smtClean="0">
                <a:latin typeface="Garamond" pitchFamily="18" charset="0"/>
                <a:cs typeface="Times New Roman"/>
              </a:rPr>
              <a:t>rutrum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ullamcorper</a:t>
            </a:r>
            <a:r>
              <a:rPr lang="en-US" altLang="pl-PL" sz="2400" dirty="0" smtClean="0">
                <a:latin typeface="Garamond" pitchFamily="18" charset="0"/>
                <a:cs typeface="Times New Roman"/>
              </a:rPr>
              <a:t>, lacus </a:t>
            </a:r>
            <a:r>
              <a:rPr lang="en-US" altLang="pl-PL" sz="2400" dirty="0" err="1" smtClean="0">
                <a:latin typeface="Garamond" pitchFamily="18" charset="0"/>
                <a:cs typeface="Times New Roman"/>
              </a:rPr>
              <a:t>purus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porttitor</a:t>
            </a:r>
            <a:r>
              <a:rPr lang="en-US" altLang="pl-PL" sz="2400" dirty="0" smtClean="0">
                <a:latin typeface="Garamond" pitchFamily="18" charset="0"/>
                <a:cs typeface="Times New Roman"/>
              </a:rPr>
              <a:t> lacus, vitae </a:t>
            </a:r>
            <a:r>
              <a:rPr lang="en-US" altLang="pl-PL" sz="2400" dirty="0" err="1" smtClean="0">
                <a:latin typeface="Garamond" pitchFamily="18" charset="0"/>
                <a:cs typeface="Times New Roman"/>
              </a:rPr>
              <a:t>ullamcorper</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erat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erat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quis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nibh</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Sed</a:t>
            </a:r>
            <a:r>
              <a:rPr lang="en-US" altLang="pl-PL" sz="2400" dirty="0" smtClean="0">
                <a:latin typeface="Garamond" pitchFamily="18" charset="0"/>
                <a:cs typeface="Times New Roman"/>
              </a:rPr>
              <a:t> vitae </a:t>
            </a:r>
            <a:r>
              <a:rPr lang="en-US" altLang="pl-PL" sz="2400" dirty="0" err="1" smtClean="0">
                <a:latin typeface="Garamond" pitchFamily="18" charset="0"/>
                <a:cs typeface="Times New Roman"/>
              </a:rPr>
              <a:t>diam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sed</a:t>
            </a:r>
            <a:r>
              <a:rPr lang="en-US" altLang="pl-PL" sz="2400" dirty="0" smtClean="0">
                <a:latin typeface="Garamond" pitchFamily="18" charset="0"/>
                <a:cs typeface="Times New Roman"/>
              </a:rPr>
              <a:t> quam </a:t>
            </a:r>
            <a:r>
              <a:rPr lang="en-US" altLang="pl-PL" sz="2400" dirty="0" err="1" smtClean="0">
                <a:latin typeface="Garamond" pitchFamily="18" charset="0"/>
                <a:cs typeface="Times New Roman"/>
              </a:rPr>
              <a:t>malesuada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gravida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sed</a:t>
            </a:r>
            <a:r>
              <a:rPr lang="en-US" altLang="pl-PL" sz="2400" dirty="0" smtClean="0">
                <a:latin typeface="Garamond" pitchFamily="18" charset="0"/>
                <a:cs typeface="Times New Roman"/>
              </a:rPr>
              <a:t> ac </a:t>
            </a:r>
            <a:r>
              <a:rPr lang="en-US" altLang="pl-PL" sz="2400" dirty="0" err="1" smtClean="0">
                <a:latin typeface="Garamond" pitchFamily="18" charset="0"/>
                <a:cs typeface="Times New Roman"/>
              </a:rPr>
              <a:t>nisl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Fusce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sed</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accumsan</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puru</a:t>
            </a:r>
            <a:r>
              <a:rPr lang="pl-PL" altLang="pl-PL" sz="2400" dirty="0" smtClean="0">
                <a:latin typeface="Garamond" pitchFamily="18" charset="0"/>
                <a:cs typeface="Times New Roman"/>
              </a:rPr>
              <a:t>.</a:t>
            </a:r>
            <a:endParaRPr lang="en-US" sz="2400" dirty="0">
              <a:latin typeface="Garamond" pitchFamily="18" charset="0"/>
              <a:cs typeface="Arial"/>
            </a:endParaRPr>
          </a:p>
        </p:txBody>
      </p:sp>
      <p:sp>
        <p:nvSpPr>
          <p:cNvPr id="2080" name="pole tekstowe 23"/>
          <p:cNvSpPr txBox="1">
            <a:spLocks noChangeArrowheads="1"/>
          </p:cNvSpPr>
          <p:nvPr/>
        </p:nvSpPr>
        <p:spPr bwMode="auto">
          <a:xfrm>
            <a:off x="1151812" y="9047513"/>
            <a:ext cx="19080000" cy="584775"/>
          </a:xfrm>
          <a:prstGeom prst="rect">
            <a:avLst/>
          </a:prstGeom>
          <a:solidFill>
            <a:srgbClr val="009999"/>
          </a:solidFill>
          <a:ln w="57150">
            <a:solidFill>
              <a:srgbClr val="009999"/>
            </a:solidFill>
            <a:miter lim="800000"/>
            <a:headEnd/>
            <a:tailEnd/>
          </a:ln>
        </p:spPr>
        <p:txBody>
          <a:bodyPr wrap="square">
            <a:spAutoFit/>
          </a:bodyPr>
          <a:lstStyle/>
          <a:p>
            <a:pPr algn="ctr"/>
            <a:r>
              <a:rPr lang="en-US" altLang="pl-PL" sz="3200" b="1" spc="200" dirty="0" smtClean="0">
                <a:solidFill>
                  <a:schemeClr val="bg1"/>
                </a:solidFill>
                <a:latin typeface="Segoe UI" pitchFamily="34" charset="0"/>
                <a:ea typeface="Segoe UI" pitchFamily="34" charset="0"/>
                <a:cs typeface="Segoe UI" pitchFamily="34" charset="0"/>
              </a:rPr>
              <a:t>SELECTED TEST RESULTS</a:t>
            </a:r>
            <a:r>
              <a:rPr lang="pl-PL" altLang="pl-PL" sz="3200" spc="200" dirty="0" smtClean="0">
                <a:solidFill>
                  <a:schemeClr val="bg1"/>
                </a:solidFill>
                <a:latin typeface="Segoe UI" pitchFamily="34" charset="0"/>
                <a:ea typeface="Segoe UI" pitchFamily="34" charset="0"/>
                <a:cs typeface="Segoe UI" pitchFamily="34" charset="0"/>
              </a:rPr>
              <a:t> (font </a:t>
            </a:r>
            <a:r>
              <a:rPr lang="pl-PL" altLang="pl-PL" sz="3200" spc="200" dirty="0" err="1" smtClean="0">
                <a:solidFill>
                  <a:schemeClr val="bg1"/>
                </a:solidFill>
                <a:latin typeface="Segoe UI" pitchFamily="34" charset="0"/>
                <a:ea typeface="Segoe UI" pitchFamily="34" charset="0"/>
                <a:cs typeface="Segoe UI" pitchFamily="34" charset="0"/>
              </a:rPr>
              <a:t>Segoe</a:t>
            </a:r>
            <a:r>
              <a:rPr lang="pl-PL" altLang="pl-PL" sz="3200" spc="200" dirty="0" smtClean="0">
                <a:solidFill>
                  <a:schemeClr val="bg1"/>
                </a:solidFill>
                <a:latin typeface="Segoe UI" pitchFamily="34" charset="0"/>
                <a:ea typeface="Segoe UI" pitchFamily="34" charset="0"/>
                <a:cs typeface="Segoe UI" pitchFamily="34" charset="0"/>
              </a:rPr>
              <a:t> UI 32</a:t>
            </a:r>
            <a:r>
              <a:rPr lang="en-US" altLang="pl-PL" sz="3200" spc="200" dirty="0" smtClean="0">
                <a:solidFill>
                  <a:schemeClr val="bg1"/>
                </a:solidFill>
                <a:latin typeface="Segoe UI" pitchFamily="34" charset="0"/>
                <a:ea typeface="Segoe UI" pitchFamily="34" charset="0"/>
                <a:cs typeface="Segoe UI" pitchFamily="34" charset="0"/>
              </a:rPr>
              <a:t> pt.</a:t>
            </a:r>
            <a:r>
              <a:rPr lang="pl-PL" altLang="pl-PL" sz="3200" spc="200" dirty="0" smtClean="0">
                <a:solidFill>
                  <a:schemeClr val="bg1"/>
                </a:solidFill>
                <a:latin typeface="Segoe UI" pitchFamily="34" charset="0"/>
                <a:ea typeface="Segoe UI" pitchFamily="34" charset="0"/>
                <a:cs typeface="Segoe UI" pitchFamily="34" charset="0"/>
              </a:rPr>
              <a:t>)</a:t>
            </a:r>
            <a:endParaRPr lang="en-US" altLang="pl-PL" sz="3200" b="1" spc="200" dirty="0">
              <a:solidFill>
                <a:schemeClr val="bg1"/>
              </a:solidFill>
              <a:latin typeface="Segoe UI" pitchFamily="34" charset="0"/>
              <a:ea typeface="Segoe UI" pitchFamily="34" charset="0"/>
              <a:cs typeface="Segoe UI" pitchFamily="34" charset="0"/>
            </a:endParaRPr>
          </a:p>
        </p:txBody>
      </p:sp>
      <p:sp>
        <p:nvSpPr>
          <p:cNvPr id="2081" name="pole tekstowe 28"/>
          <p:cNvSpPr txBox="1">
            <a:spLocks noChangeArrowheads="1"/>
          </p:cNvSpPr>
          <p:nvPr/>
        </p:nvSpPr>
        <p:spPr bwMode="auto">
          <a:xfrm>
            <a:off x="1150752" y="22410414"/>
            <a:ext cx="19082120" cy="2359620"/>
          </a:xfrm>
          <a:prstGeom prst="rect">
            <a:avLst/>
          </a:prstGeom>
          <a:noFill/>
          <a:ln w="9525">
            <a:noFill/>
            <a:miter lim="800000"/>
            <a:headEnd/>
            <a:tailEnd/>
          </a:ln>
        </p:spPr>
        <p:txBody>
          <a:bodyPr wrap="square">
            <a:spAutoFit/>
          </a:bodyPr>
          <a:lstStyle/>
          <a:p>
            <a:pPr algn="just">
              <a:spcAft>
                <a:spcPts val="424"/>
              </a:spcAft>
              <a:defRPr/>
            </a:pPr>
            <a:r>
              <a:rPr lang="en-US" sz="2400" dirty="0" smtClean="0">
                <a:latin typeface="Garamond" pitchFamily="18" charset="0"/>
                <a:ea typeface="Times New Roman" charset="0"/>
                <a:cs typeface="Times New Roman" charset="0"/>
              </a:rPr>
              <a:t>Poster suitable for presentation should be uploaded in </a:t>
            </a:r>
            <a:r>
              <a:rPr lang="en-US" sz="2400" dirty="0">
                <a:latin typeface="Garamond" pitchFamily="18" charset="0"/>
                <a:ea typeface="Times New Roman" charset="0"/>
                <a:cs typeface="Times New Roman" charset="0"/>
              </a:rPr>
              <a:t>the abstract edit form by logging into your account on the </a:t>
            </a:r>
            <a:r>
              <a:rPr lang="en-US" sz="2400" dirty="0" smtClean="0">
                <a:latin typeface="Garamond" pitchFamily="18" charset="0"/>
                <a:ea typeface="Times New Roman" charset="0"/>
                <a:cs typeface="Times New Roman" charset="0"/>
              </a:rPr>
              <a:t>website to </a:t>
            </a:r>
            <a:r>
              <a:rPr lang="en-US" sz="2400" dirty="0" err="1" smtClean="0">
                <a:latin typeface="Garamond" pitchFamily="18" charset="0"/>
                <a:ea typeface="Times New Roman" charset="0"/>
                <a:cs typeface="Times New Roman" charset="0"/>
              </a:rPr>
              <a:t>SCEgeo</a:t>
            </a:r>
            <a:r>
              <a:rPr lang="en-US" sz="2400" dirty="0" smtClean="0">
                <a:latin typeface="Garamond" pitchFamily="18" charset="0"/>
                <a:ea typeface="Times New Roman" charset="0"/>
                <a:cs typeface="Times New Roman" charset="0"/>
              </a:rPr>
              <a:t> account. The poster file name should be as follows: Surname_SCEGEO2020. Please include the data of only the first author of the paper.</a:t>
            </a:r>
            <a:endParaRPr lang="pl-PL" sz="2400" dirty="0" smtClean="0">
              <a:latin typeface="Garamond" pitchFamily="18" charset="0"/>
              <a:ea typeface="Times New Roman" charset="0"/>
              <a:cs typeface="Times New Roman" charset="0"/>
            </a:endParaRPr>
          </a:p>
          <a:p>
            <a:pPr algn="just">
              <a:spcAft>
                <a:spcPts val="424"/>
              </a:spcAft>
              <a:defRPr/>
            </a:pPr>
            <a:r>
              <a:rPr lang="en-US" altLang="pl-PL" sz="2400" dirty="0" err="1" smtClean="0">
                <a:latin typeface="Garamond" pitchFamily="18" charset="0"/>
                <a:cs typeface="Times New Roman"/>
              </a:rPr>
              <a:t>Mauris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dapibus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sollicitudin</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metus</a:t>
            </a:r>
            <a:r>
              <a:rPr lang="en-US" altLang="pl-PL" sz="2400" dirty="0" smtClean="0">
                <a:latin typeface="Garamond" pitchFamily="18" charset="0"/>
                <a:cs typeface="Times New Roman"/>
              </a:rPr>
              <a:t> id,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magna.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consequat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nibh</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egestas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quis</a:t>
            </a:r>
            <a:r>
              <a:rPr lang="en-US" altLang="pl-PL" sz="2400" dirty="0" smtClean="0">
                <a:latin typeface="Garamond" pitchFamily="18" charset="0"/>
                <a:cs typeface="Times New Roman"/>
              </a:rPr>
              <a:t> ante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luctus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Cras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massa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augue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sit </a:t>
            </a:r>
            <a:r>
              <a:rPr lang="en-US" altLang="pl-PL" sz="2400" dirty="0" err="1" smtClean="0">
                <a:latin typeface="Garamond" pitchFamily="18" charset="0"/>
                <a:cs typeface="Times New Roman"/>
              </a:rPr>
              <a:t>amet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mollis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neque</a:t>
            </a:r>
            <a:r>
              <a:rPr lang="en-US" altLang="pl-PL" sz="2400" dirty="0" smtClean="0">
                <a:latin typeface="Garamond" pitchFamily="18" charset="0"/>
                <a:cs typeface="Times New Roman"/>
              </a:rPr>
              <a:t>. Nam </a:t>
            </a:r>
            <a:r>
              <a:rPr lang="en-US" altLang="pl-PL" sz="2400" dirty="0" err="1" smtClean="0">
                <a:latin typeface="Garamond" pitchFamily="18" charset="0"/>
                <a:cs typeface="Times New Roman"/>
              </a:rPr>
              <a:t>maximus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laoreet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erat</a:t>
            </a:r>
            <a:r>
              <a:rPr lang="en-US" altLang="pl-PL" sz="2400" dirty="0" smtClean="0">
                <a:latin typeface="Garamond" pitchFamily="18" charset="0"/>
                <a:cs typeface="Times New Roman"/>
              </a:rPr>
              <a:t>, a </a:t>
            </a:r>
            <a:r>
              <a:rPr lang="en-US" altLang="pl-PL" sz="2400" dirty="0" err="1" smtClean="0">
                <a:latin typeface="Garamond" pitchFamily="18" charset="0"/>
                <a:cs typeface="Times New Roman"/>
              </a:rPr>
              <a:t>sagittis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risus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auctor</a:t>
            </a:r>
            <a:r>
              <a:rPr lang="en-US" altLang="pl-PL" sz="2400" dirty="0" smtClean="0">
                <a:latin typeface="Garamond" pitchFamily="18" charset="0"/>
                <a:cs typeface="Times New Roman"/>
              </a:rPr>
              <a:t> non.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et </a:t>
            </a:r>
            <a:r>
              <a:rPr lang="en-US" altLang="pl-PL" sz="2400" dirty="0" err="1" smtClean="0">
                <a:latin typeface="Garamond" pitchFamily="18" charset="0"/>
                <a:cs typeface="Times New Roman"/>
              </a:rPr>
              <a:t>malesuada</a:t>
            </a:r>
            <a:r>
              <a:rPr lang="en-US" altLang="pl-PL" sz="2400" dirty="0" smtClean="0">
                <a:latin typeface="Garamond" pitchFamily="18" charset="0"/>
                <a:cs typeface="Times New Roman"/>
              </a:rPr>
              <a:t> fames ac ante </a:t>
            </a:r>
            <a:r>
              <a:rPr lang="en-US" altLang="pl-PL" sz="2400" dirty="0" err="1" smtClean="0">
                <a:latin typeface="Garamond" pitchFamily="18" charset="0"/>
                <a:cs typeface="Times New Roman"/>
              </a:rPr>
              <a:t>ipsum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primis</a:t>
            </a:r>
            <a:r>
              <a:rPr lang="en-US" altLang="pl-PL" sz="2400" dirty="0" smtClean="0">
                <a:latin typeface="Garamond" pitchFamily="18" charset="0"/>
                <a:cs typeface="Times New Roman"/>
              </a:rPr>
              <a:t> in </a:t>
            </a:r>
            <a:r>
              <a:rPr lang="en-US" altLang="pl-PL" sz="2400" dirty="0" err="1" smtClean="0">
                <a:latin typeface="Garamond" pitchFamily="18" charset="0"/>
                <a:cs typeface="Times New Roman"/>
              </a:rPr>
              <a:t>faucibus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felis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vulputate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justo</a:t>
            </a:r>
            <a:r>
              <a:rPr lang="en-US" altLang="pl-PL" sz="2400" dirty="0" smtClean="0">
                <a:latin typeface="Garamond" pitchFamily="18" charset="0"/>
                <a:cs typeface="Times New Roman"/>
              </a:rPr>
              <a:t>, in </a:t>
            </a:r>
            <a:r>
              <a:rPr lang="en-US" altLang="pl-PL" sz="2400" dirty="0" err="1" smtClean="0">
                <a:latin typeface="Garamond" pitchFamily="18" charset="0"/>
                <a:cs typeface="Times New Roman"/>
              </a:rPr>
              <a:t>euismod</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turpis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aliquet</a:t>
            </a:r>
            <a:r>
              <a:rPr lang="en-US" altLang="pl-PL" sz="2400" dirty="0" smtClean="0">
                <a:latin typeface="Garamond" pitchFamily="18" charset="0"/>
                <a:cs typeface="Times New Roman"/>
              </a:rPr>
              <a:t> id. Nam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nibh</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eros</a:t>
            </a:r>
            <a:r>
              <a:rPr lang="en-US" altLang="pl-PL" sz="2400" dirty="0" smtClean="0">
                <a:latin typeface="Garamond" pitchFamily="18" charset="0"/>
                <a:cs typeface="Times New Roman"/>
              </a:rPr>
              <a:t>.</a:t>
            </a:r>
            <a:r>
              <a:rPr lang="pl-PL" altLang="pl-PL" sz="2400" dirty="0" smtClean="0">
                <a:latin typeface="Garamond" pitchFamily="18" charset="0"/>
                <a:cs typeface="Times New Roman"/>
              </a:rPr>
              <a:t> </a:t>
            </a:r>
            <a:r>
              <a:rPr lang="en-US" altLang="pl-PL" sz="2400" dirty="0" err="1" smtClean="0">
                <a:latin typeface="Garamond" pitchFamily="18" charset="0"/>
                <a:cs typeface="Times New Roman"/>
              </a:rPr>
              <a:t>Donec</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felis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fringilla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posuere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Duis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elementum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blandit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justo</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diam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sollicitudin</a:t>
            </a:r>
            <a:r>
              <a:rPr lang="en-US" altLang="pl-PL" sz="2400" dirty="0" smtClean="0">
                <a:latin typeface="Garamond" pitchFamily="18" charset="0"/>
                <a:cs typeface="Times New Roman"/>
              </a:rPr>
              <a:t> sed. </a:t>
            </a:r>
            <a:r>
              <a:rPr lang="en-US" altLang="pl-PL" sz="2400" dirty="0" err="1" smtClean="0">
                <a:latin typeface="Garamond" pitchFamily="18" charset="0"/>
                <a:cs typeface="Times New Roman"/>
              </a:rPr>
              <a:t>Nulla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hendrerit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tempor</a:t>
            </a:r>
            <a:r>
              <a:rPr lang="en-US" altLang="pl-PL" sz="2400" dirty="0" smtClean="0">
                <a:latin typeface="Garamond" pitchFamily="18" charset="0"/>
                <a:cs typeface="Times New Roman"/>
              </a:rPr>
              <a:t> nisi non </a:t>
            </a:r>
            <a:r>
              <a:rPr lang="en-US" altLang="pl-PL" sz="2400" dirty="0" err="1" smtClean="0">
                <a:latin typeface="Garamond" pitchFamily="18" charset="0"/>
                <a:cs typeface="Times New Roman"/>
              </a:rPr>
              <a:t>feugiat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Curabitur</a:t>
            </a:r>
            <a:r>
              <a:rPr lang="en-US" altLang="pl-PL" sz="2400" dirty="0" smtClean="0">
                <a:latin typeface="Garamond" pitchFamily="18" charset="0"/>
                <a:cs typeface="Times New Roman"/>
              </a:rPr>
              <a:t> a </a:t>
            </a:r>
            <a:r>
              <a:rPr lang="en-US" altLang="pl-PL" sz="2400" dirty="0" err="1" smtClean="0">
                <a:latin typeface="Garamond" pitchFamily="18" charset="0"/>
                <a:cs typeface="Times New Roman"/>
              </a:rPr>
              <a:t>auctor</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nisl</a:t>
            </a:r>
            <a:endParaRPr lang="en-US" sz="2400" dirty="0">
              <a:latin typeface="Garamond" pitchFamily="18" charset="0"/>
              <a:ea typeface="Times New Roman" charset="0"/>
              <a:cs typeface="Times New Roman" charset="0"/>
            </a:endParaRPr>
          </a:p>
        </p:txBody>
      </p:sp>
      <p:sp>
        <p:nvSpPr>
          <p:cNvPr id="2082" name="pole tekstowe 11"/>
          <p:cNvSpPr txBox="1">
            <a:spLocks noChangeArrowheads="1"/>
          </p:cNvSpPr>
          <p:nvPr/>
        </p:nvSpPr>
        <p:spPr bwMode="auto">
          <a:xfrm>
            <a:off x="1151812" y="9809014"/>
            <a:ext cx="9432000" cy="2677656"/>
          </a:xfrm>
          <a:prstGeom prst="rect">
            <a:avLst/>
          </a:prstGeom>
          <a:noFill/>
          <a:ln w="9525">
            <a:noFill/>
            <a:miter lim="800000"/>
            <a:headEnd/>
            <a:tailEnd/>
          </a:ln>
        </p:spPr>
        <p:txBody>
          <a:bodyPr wrap="square">
            <a:spAutoFit/>
          </a:bodyPr>
          <a:lstStyle/>
          <a:p>
            <a:pPr algn="just">
              <a:defRPr/>
            </a:pPr>
            <a:r>
              <a:rPr lang="en-US" altLang="pl-PL" sz="2400" dirty="0" smtClean="0">
                <a:latin typeface="Garamond" pitchFamily="18" charset="0"/>
                <a:cs typeface="Times New Roman"/>
              </a:rPr>
              <a:t>(font Garamond at minimum height </a:t>
            </a:r>
            <a:r>
              <a:rPr lang="pl-PL" altLang="pl-PL" sz="2400" dirty="0" smtClean="0">
                <a:latin typeface="Garamond" pitchFamily="18" charset="0"/>
                <a:cs typeface="Times New Roman"/>
              </a:rPr>
              <a:t>20</a:t>
            </a:r>
            <a:r>
              <a:rPr lang="en-US" altLang="pl-PL" sz="2400" dirty="0" smtClean="0">
                <a:latin typeface="Garamond" pitchFamily="18" charset="0"/>
                <a:cs typeface="Times New Roman"/>
              </a:rPr>
              <a:t> pt.) </a:t>
            </a:r>
            <a:r>
              <a:rPr lang="en-US" sz="2400" dirty="0" smtClean="0">
                <a:latin typeface="Garamond" pitchFamily="18" charset="0"/>
                <a:ea typeface="Times New Roman" charset="0"/>
                <a:cs typeface="Times New Roman" charset="0"/>
              </a:rPr>
              <a:t>The poster should contain only the most important information, presented in a compact and clear form.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Mauris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dapibus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sollicitudin</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metus</a:t>
            </a:r>
            <a:r>
              <a:rPr lang="en-US" altLang="pl-PL" sz="2400" dirty="0" smtClean="0">
                <a:latin typeface="Garamond" pitchFamily="18" charset="0"/>
                <a:cs typeface="Times New Roman"/>
              </a:rPr>
              <a:t> id,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magna.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consequat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nibh</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egestas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quis</a:t>
            </a:r>
            <a:r>
              <a:rPr lang="en-US" altLang="pl-PL" sz="2400" dirty="0" smtClean="0">
                <a:latin typeface="Garamond" pitchFamily="18" charset="0"/>
                <a:cs typeface="Times New Roman"/>
              </a:rPr>
              <a:t> ante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luctus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Cras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massa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augue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sit </a:t>
            </a:r>
            <a:r>
              <a:rPr lang="en-US" altLang="pl-PL" sz="2400" dirty="0" err="1" smtClean="0">
                <a:latin typeface="Garamond" pitchFamily="18" charset="0"/>
                <a:cs typeface="Times New Roman"/>
              </a:rPr>
              <a:t>amet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mollis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neque</a:t>
            </a:r>
            <a:r>
              <a:rPr lang="en-US" altLang="pl-PL" sz="2400" dirty="0" smtClean="0">
                <a:latin typeface="Garamond" pitchFamily="18" charset="0"/>
                <a:cs typeface="Times New Roman"/>
              </a:rPr>
              <a:t>. Nam </a:t>
            </a:r>
            <a:r>
              <a:rPr lang="en-US" altLang="pl-PL" sz="2400" dirty="0" err="1" smtClean="0">
                <a:latin typeface="Garamond" pitchFamily="18" charset="0"/>
                <a:cs typeface="Times New Roman"/>
              </a:rPr>
              <a:t>maximus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laoreet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erat</a:t>
            </a:r>
            <a:r>
              <a:rPr lang="en-US" altLang="pl-PL" sz="2400" dirty="0" smtClean="0">
                <a:latin typeface="Garamond" pitchFamily="18" charset="0"/>
                <a:cs typeface="Times New Roman"/>
              </a:rPr>
              <a:t>, a </a:t>
            </a:r>
            <a:r>
              <a:rPr lang="en-US" altLang="pl-PL" sz="2400" dirty="0" err="1" smtClean="0">
                <a:latin typeface="Garamond" pitchFamily="18" charset="0"/>
                <a:cs typeface="Times New Roman"/>
              </a:rPr>
              <a:t>sagittis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risus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auctor</a:t>
            </a:r>
            <a:r>
              <a:rPr lang="en-US" altLang="pl-PL" sz="2400" dirty="0" smtClean="0">
                <a:latin typeface="Garamond" pitchFamily="18" charset="0"/>
                <a:cs typeface="Times New Roman"/>
              </a:rPr>
              <a:t> non.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et </a:t>
            </a:r>
            <a:r>
              <a:rPr lang="en-US" altLang="pl-PL" sz="2400" dirty="0" err="1" smtClean="0">
                <a:latin typeface="Garamond" pitchFamily="18" charset="0"/>
                <a:cs typeface="Times New Roman"/>
              </a:rPr>
              <a:t>malesuada</a:t>
            </a:r>
            <a:r>
              <a:rPr lang="en-US" altLang="pl-PL" sz="2400" dirty="0" smtClean="0">
                <a:latin typeface="Garamond" pitchFamily="18" charset="0"/>
                <a:cs typeface="Times New Roman"/>
              </a:rPr>
              <a:t> fames ac ante </a:t>
            </a:r>
            <a:r>
              <a:rPr lang="en-US" altLang="pl-PL" sz="2400" dirty="0" err="1" smtClean="0">
                <a:latin typeface="Garamond" pitchFamily="18" charset="0"/>
                <a:cs typeface="Times New Roman"/>
              </a:rPr>
              <a:t>ipsum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primis</a:t>
            </a:r>
            <a:r>
              <a:rPr lang="en-US" altLang="pl-PL" sz="2400" dirty="0" smtClean="0">
                <a:latin typeface="Garamond" pitchFamily="18" charset="0"/>
                <a:cs typeface="Times New Roman"/>
              </a:rPr>
              <a:t> in </a:t>
            </a:r>
            <a:r>
              <a:rPr lang="en-US" altLang="pl-PL" sz="2400" dirty="0" err="1" smtClean="0">
                <a:latin typeface="Garamond" pitchFamily="18" charset="0"/>
                <a:cs typeface="Times New Roman"/>
              </a:rPr>
              <a:t>faucibus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felis</a:t>
            </a:r>
            <a:r>
              <a:rPr lang="en-US" altLang="pl-PL" sz="2400" dirty="0" smtClean="0">
                <a:latin typeface="Garamond" pitchFamily="18" charset="0"/>
                <a:cs typeface="Times New Roman"/>
              </a:rPr>
              <a:t> </a:t>
            </a:r>
            <a:r>
              <a:rPr lang="pl-PL" altLang="pl-PL" sz="2400" dirty="0" smtClean="0">
                <a:latin typeface="Garamond" pitchFamily="18" charset="0"/>
                <a:cs typeface="Times New Roman"/>
              </a:rPr>
              <a:t>p</a:t>
            </a:r>
            <a:r>
              <a:rPr lang="en-US" altLang="pl-PL" sz="2400" dirty="0" err="1" smtClean="0">
                <a:latin typeface="Garamond" pitchFamily="18" charset="0"/>
                <a:cs typeface="Times New Roman"/>
              </a:rPr>
              <a:t>ellentesqu</a:t>
            </a:r>
            <a:r>
              <a:rPr lang="en-US" altLang="pl-PL" sz="2400" dirty="0" smtClean="0">
                <a:latin typeface="Garamond" pitchFamily="18" charset="0"/>
                <a:cs typeface="Times New Roman"/>
              </a:rPr>
              <a:t>.</a:t>
            </a:r>
            <a:endParaRPr lang="en-US" sz="1624" dirty="0">
              <a:latin typeface="Garamond" pitchFamily="18" charset="0"/>
              <a:ea typeface="Times New Roman" charset="0"/>
              <a:cs typeface="Times New Roman" charset="0"/>
            </a:endParaRPr>
          </a:p>
        </p:txBody>
      </p:sp>
      <p:graphicFrame>
        <p:nvGraphicFramePr>
          <p:cNvPr id="18" name="Tabela 17"/>
          <p:cNvGraphicFramePr>
            <a:graphicFrameLocks noGrp="1"/>
          </p:cNvGraphicFramePr>
          <p:nvPr>
            <p:extLst>
              <p:ext uri="{D42A27DB-BD31-4B8C-83A1-F6EECF244321}">
                <p14:modId xmlns="" xmlns:p14="http://schemas.microsoft.com/office/powerpoint/2010/main" val="3902335515"/>
              </p:ext>
            </p:extLst>
          </p:nvPr>
        </p:nvGraphicFramePr>
        <p:xfrm>
          <a:off x="1151812" y="12681191"/>
          <a:ext cx="9289033" cy="2194671"/>
        </p:xfrm>
        <a:graphic>
          <a:graphicData uri="http://schemas.openxmlformats.org/drawingml/2006/table">
            <a:tbl>
              <a:tblPr firstRow="1" bandRow="1"/>
              <a:tblGrid>
                <a:gridCol w="9289033">
                  <a:extLst>
                    <a:ext uri="{9D8B030D-6E8A-4147-A177-3AD203B41FA5}">
                      <a16:colId xmlns="" xmlns:a16="http://schemas.microsoft.com/office/drawing/2014/main" val="20000"/>
                    </a:ext>
                  </a:extLst>
                </a:gridCol>
              </a:tblGrid>
              <a:tr h="447176">
                <a:tc>
                  <a:txBody>
                    <a:bodyPr/>
                    <a:lstStyle/>
                    <a:p>
                      <a:pPr algn="ctr"/>
                      <a:r>
                        <a:rPr lang="en-US" sz="2800" b="1" kern="1200" noProof="0" dirty="0" smtClean="0">
                          <a:solidFill>
                            <a:schemeClr val="bg1"/>
                          </a:solidFill>
                          <a:latin typeface="Segoe UI" pitchFamily="34" charset="0"/>
                          <a:ea typeface="Segoe UI" pitchFamily="34" charset="0"/>
                          <a:cs typeface="Segoe UI" pitchFamily="34" charset="0"/>
                        </a:rPr>
                        <a:t>Technical requirements for the poster</a:t>
                      </a:r>
                      <a:endParaRPr lang="en-US" sz="2800" b="1" noProof="0" dirty="0">
                        <a:solidFill>
                          <a:schemeClr val="bg1"/>
                        </a:solidFill>
                        <a:latin typeface="Segoe UI" pitchFamily="34" charset="0"/>
                        <a:ea typeface="Segoe UI" pitchFamily="34" charset="0"/>
                        <a:cs typeface="Segoe UI" pitchFamily="34" charset="0"/>
                      </a:endParaRPr>
                    </a:p>
                  </a:txBody>
                  <a:tcPr marL="72000" marR="180000" marT="32287" marB="32287">
                    <a:lnL w="57150" cap="flat" cmpd="sng" algn="ctr">
                      <a:solidFill>
                        <a:srgbClr val="009999"/>
                      </a:solidFill>
                      <a:prstDash val="solid"/>
                      <a:round/>
                      <a:headEnd type="none" w="med" len="med"/>
                      <a:tailEnd type="none" w="med" len="med"/>
                    </a:lnL>
                    <a:lnR w="57150" cap="flat" cmpd="sng" algn="ctr">
                      <a:solidFill>
                        <a:srgbClr val="009999"/>
                      </a:solidFill>
                      <a:prstDash val="solid"/>
                      <a:round/>
                      <a:headEnd type="none" w="med" len="med"/>
                      <a:tailEnd type="none" w="med" len="med"/>
                    </a:lnR>
                    <a:lnT w="57150" cap="flat" cmpd="sng" algn="ctr">
                      <a:solidFill>
                        <a:srgbClr val="009999"/>
                      </a:solidFill>
                      <a:prstDash val="solid"/>
                      <a:round/>
                      <a:headEnd type="none" w="med" len="med"/>
                      <a:tailEnd type="none" w="med" len="med"/>
                    </a:lnT>
                    <a:lnB w="57150" cap="flat" cmpd="sng" algn="ctr">
                      <a:solidFill>
                        <a:srgbClr val="009999"/>
                      </a:solidFill>
                      <a:prstDash val="solid"/>
                      <a:round/>
                      <a:headEnd type="none" w="med" len="med"/>
                      <a:tailEnd type="none" w="med" len="med"/>
                    </a:lnB>
                    <a:solidFill>
                      <a:srgbClr val="009999"/>
                    </a:solidFill>
                  </a:tcPr>
                </a:tc>
                <a:extLst>
                  <a:ext uri="{0D108BD9-81ED-4DB2-BD59-A6C34878D82A}">
                    <a16:rowId xmlns="" xmlns:a16="http://schemas.microsoft.com/office/drawing/2014/main" val="10000"/>
                  </a:ext>
                </a:extLst>
              </a:tr>
              <a:tr h="1703377">
                <a:tc>
                  <a:txBody>
                    <a:bodyPr/>
                    <a:lstStyle/>
                    <a:p>
                      <a:pPr marL="450850" indent="-273050" algn="just">
                        <a:buFont typeface="Arial" charset="0"/>
                        <a:buChar char="•"/>
                      </a:pPr>
                      <a:r>
                        <a:rPr lang="en-US" sz="2400" noProof="0" dirty="0" smtClean="0">
                          <a:latin typeface="Garamond" pitchFamily="18" charset="0"/>
                          <a:ea typeface="Times New Roman" charset="0"/>
                          <a:cs typeface="Times New Roman" charset="0"/>
                        </a:rPr>
                        <a:t>poster format: A1, i.e. 59.4 cm wide and 84.1 cm high,</a:t>
                      </a:r>
                    </a:p>
                    <a:p>
                      <a:pPr marL="450850" indent="-273050" algn="just">
                        <a:buFont typeface="Arial" charset="0"/>
                        <a:buChar char="•"/>
                      </a:pPr>
                      <a:r>
                        <a:rPr lang="en-US" sz="2400" noProof="0" dirty="0" smtClean="0">
                          <a:latin typeface="Garamond" pitchFamily="18" charset="0"/>
                          <a:ea typeface="Times New Roman" charset="0"/>
                          <a:cs typeface="Times New Roman" charset="0"/>
                        </a:rPr>
                        <a:t>vertical orientation,</a:t>
                      </a:r>
                    </a:p>
                    <a:p>
                      <a:pPr marL="450850" indent="-273050" algn="just">
                        <a:buFont typeface="Arial" charset="0"/>
                        <a:buChar char="•"/>
                      </a:pPr>
                      <a:r>
                        <a:rPr lang="en-US" sz="2400" noProof="0" dirty="0" smtClean="0">
                          <a:latin typeface="Garamond" pitchFamily="18" charset="0"/>
                          <a:ea typeface="Times New Roman" charset="0"/>
                          <a:cs typeface="Times New Roman" charset="0"/>
                        </a:rPr>
                        <a:t>color print,</a:t>
                      </a:r>
                    </a:p>
                    <a:p>
                      <a:pPr marL="450850" indent="-273050" algn="just">
                        <a:buFont typeface="Arial" charset="0"/>
                        <a:buChar char="•"/>
                      </a:pPr>
                      <a:r>
                        <a:rPr lang="en-US" sz="2400" noProof="0" dirty="0" smtClean="0">
                          <a:latin typeface="Garamond" pitchFamily="18" charset="0"/>
                          <a:ea typeface="Times New Roman" charset="0"/>
                          <a:cs typeface="Times New Roman" charset="0"/>
                        </a:rPr>
                        <a:t>it is suggested to format the main text in two columns.</a:t>
                      </a:r>
                      <a:endParaRPr lang="en-US" sz="2400" noProof="0" dirty="0">
                        <a:latin typeface="Garamond" pitchFamily="18" charset="0"/>
                        <a:ea typeface="Times New Roman" charset="0"/>
                        <a:cs typeface="Times New Roman" charset="0"/>
                      </a:endParaRPr>
                    </a:p>
                  </a:txBody>
                  <a:tcPr marL="180000" marR="252000" marT="72000" marB="72000">
                    <a:lnL w="57150" cap="flat" cmpd="sng" algn="ctr">
                      <a:solidFill>
                        <a:srgbClr val="009999"/>
                      </a:solidFill>
                      <a:prstDash val="solid"/>
                      <a:round/>
                      <a:headEnd type="none" w="med" len="med"/>
                      <a:tailEnd type="none" w="med" len="med"/>
                    </a:lnL>
                    <a:lnR w="57150" cap="flat" cmpd="sng" algn="ctr">
                      <a:solidFill>
                        <a:srgbClr val="009999"/>
                      </a:solidFill>
                      <a:prstDash val="solid"/>
                      <a:round/>
                      <a:headEnd type="none" w="med" len="med"/>
                      <a:tailEnd type="none" w="med" len="med"/>
                    </a:lnR>
                    <a:lnT w="57150" cap="flat" cmpd="sng" algn="ctr">
                      <a:solidFill>
                        <a:srgbClr val="009999"/>
                      </a:solidFill>
                      <a:prstDash val="solid"/>
                      <a:round/>
                      <a:headEnd type="none" w="med" len="med"/>
                      <a:tailEnd type="none" w="med" len="med"/>
                    </a:lnT>
                    <a:lnB w="57150" cap="flat" cmpd="sng" algn="ctr">
                      <a:solidFill>
                        <a:srgbClr val="009999"/>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p:graphicFrame>
        <p:nvGraphicFramePr>
          <p:cNvPr id="22" name="Tabela 21"/>
          <p:cNvGraphicFramePr>
            <a:graphicFrameLocks noGrp="1"/>
          </p:cNvGraphicFramePr>
          <p:nvPr>
            <p:extLst>
              <p:ext uri="{D42A27DB-BD31-4B8C-83A1-F6EECF244321}">
                <p14:modId xmlns="" xmlns:p14="http://schemas.microsoft.com/office/powerpoint/2010/main" val="2464414938"/>
              </p:ext>
            </p:extLst>
          </p:nvPr>
        </p:nvGraphicFramePr>
        <p:xfrm>
          <a:off x="10864319" y="13265398"/>
          <a:ext cx="9367493" cy="6935976"/>
        </p:xfrm>
        <a:graphic>
          <a:graphicData uri="http://schemas.openxmlformats.org/drawingml/2006/table">
            <a:tbl>
              <a:tblPr firstRow="1" bandRow="1"/>
              <a:tblGrid>
                <a:gridCol w="9367493">
                  <a:extLst>
                    <a:ext uri="{9D8B030D-6E8A-4147-A177-3AD203B41FA5}">
                      <a16:colId xmlns="" xmlns:a16="http://schemas.microsoft.com/office/drawing/2014/main" val="20000"/>
                    </a:ext>
                  </a:extLst>
                </a:gridCol>
              </a:tblGrid>
              <a:tr h="512580">
                <a:tc>
                  <a:txBody>
                    <a:bodyPr/>
                    <a:lstStyle/>
                    <a:p>
                      <a:pPr marL="0" marR="0" indent="0" algn="ctr" defTabSz="4176431" rtl="0" eaLnBrk="1" fontAlgn="auto" latinLnBrk="0" hangingPunct="1">
                        <a:lnSpc>
                          <a:spcPct val="100000"/>
                        </a:lnSpc>
                        <a:spcBef>
                          <a:spcPts val="0"/>
                        </a:spcBef>
                        <a:spcAft>
                          <a:spcPts val="0"/>
                        </a:spcAft>
                        <a:buClrTx/>
                        <a:buSzTx/>
                        <a:buFontTx/>
                        <a:buNone/>
                        <a:tabLst/>
                        <a:defRPr/>
                      </a:pPr>
                      <a:r>
                        <a:rPr lang="en-US" sz="2800" b="1" kern="1200" noProof="0" dirty="0" smtClean="0">
                          <a:solidFill>
                            <a:schemeClr val="bg1"/>
                          </a:solidFill>
                          <a:latin typeface="Segoe UI" pitchFamily="34" charset="0"/>
                          <a:ea typeface="Segoe UI" pitchFamily="34" charset="0"/>
                          <a:cs typeface="Segoe UI" pitchFamily="34" charset="0"/>
                        </a:rPr>
                        <a:t>Required elements of the scientific poster layout:</a:t>
                      </a:r>
                      <a:endParaRPr lang="en-US" sz="2800" b="1" noProof="0" dirty="0">
                        <a:solidFill>
                          <a:schemeClr val="bg1"/>
                        </a:solidFill>
                        <a:latin typeface="Segoe UI" pitchFamily="34" charset="0"/>
                        <a:ea typeface="Segoe UI" pitchFamily="34" charset="0"/>
                        <a:cs typeface="Segoe UI" pitchFamily="34" charset="0"/>
                      </a:endParaRPr>
                    </a:p>
                  </a:txBody>
                  <a:tcPr marL="72000" marR="180000" marT="32287" marB="32287">
                    <a:lnL w="57150" cap="flat" cmpd="sng" algn="ctr">
                      <a:solidFill>
                        <a:srgbClr val="009999"/>
                      </a:solidFill>
                      <a:prstDash val="solid"/>
                      <a:round/>
                      <a:headEnd type="none" w="med" len="med"/>
                      <a:tailEnd type="none" w="med" len="med"/>
                    </a:lnL>
                    <a:lnR w="57150" cap="flat" cmpd="sng" algn="ctr">
                      <a:solidFill>
                        <a:srgbClr val="009999"/>
                      </a:solidFill>
                      <a:prstDash val="solid"/>
                      <a:round/>
                      <a:headEnd type="none" w="med" len="med"/>
                      <a:tailEnd type="none" w="med" len="med"/>
                    </a:lnR>
                    <a:lnT w="57150" cap="flat" cmpd="sng" algn="ctr">
                      <a:solidFill>
                        <a:srgbClr val="009999"/>
                      </a:solidFill>
                      <a:prstDash val="solid"/>
                      <a:round/>
                      <a:headEnd type="none" w="med" len="med"/>
                      <a:tailEnd type="none" w="med" len="med"/>
                    </a:lnT>
                    <a:lnB w="57150" cap="flat" cmpd="sng" algn="ctr">
                      <a:solidFill>
                        <a:srgbClr val="009999"/>
                      </a:solidFill>
                      <a:prstDash val="solid"/>
                      <a:round/>
                      <a:headEnd type="none" w="med" len="med"/>
                      <a:tailEnd type="none" w="med" len="med"/>
                    </a:lnB>
                    <a:solidFill>
                      <a:srgbClr val="009999"/>
                    </a:solidFill>
                  </a:tcPr>
                </a:tc>
                <a:extLst>
                  <a:ext uri="{0D108BD9-81ED-4DB2-BD59-A6C34878D82A}">
                    <a16:rowId xmlns="" xmlns:a16="http://schemas.microsoft.com/office/drawing/2014/main" val="10000"/>
                  </a:ext>
                </a:extLst>
              </a:tr>
              <a:tr h="6423396">
                <a:tc>
                  <a:txBody>
                    <a:bodyPr/>
                    <a:lstStyle/>
                    <a:p>
                      <a:pPr marL="450850" marR="0" lvl="0" indent="-355600" algn="just" defTabSz="4176431" rtl="0" eaLnBrk="1" fontAlgn="auto" latinLnBrk="0" hangingPunct="1">
                        <a:lnSpc>
                          <a:spcPct val="100000"/>
                        </a:lnSpc>
                        <a:spcBef>
                          <a:spcPts val="0"/>
                        </a:spcBef>
                        <a:spcAft>
                          <a:spcPts val="0"/>
                        </a:spcAft>
                        <a:buClrTx/>
                        <a:buSzTx/>
                        <a:buFont typeface="+mj-lt"/>
                        <a:buAutoNum type="arabicPeriod"/>
                        <a:tabLst/>
                        <a:defRPr/>
                      </a:pPr>
                      <a:r>
                        <a:rPr lang="en-US" sz="2400" noProof="0" dirty="0" smtClean="0">
                          <a:latin typeface="Garamond" pitchFamily="18" charset="0"/>
                          <a:ea typeface="Times New Roman" charset="0"/>
                          <a:cs typeface="Times New Roman" charset="0"/>
                        </a:rPr>
                        <a:t>Title of the article in English (minimum font height 37 points).</a:t>
                      </a:r>
                      <a:endParaRPr lang="pl-PL" sz="2400" noProof="0" dirty="0" smtClean="0">
                        <a:latin typeface="Garamond" pitchFamily="18" charset="0"/>
                        <a:ea typeface="Times New Roman" charset="0"/>
                        <a:cs typeface="Times New Roman" charset="0"/>
                      </a:endParaRPr>
                    </a:p>
                    <a:p>
                      <a:pPr marL="450850" marR="0" lvl="0" indent="-355600" algn="just" defTabSz="4176431" rtl="0" eaLnBrk="1" fontAlgn="auto" latinLnBrk="0" hangingPunct="1">
                        <a:lnSpc>
                          <a:spcPct val="100000"/>
                        </a:lnSpc>
                        <a:spcBef>
                          <a:spcPts val="0"/>
                        </a:spcBef>
                        <a:spcAft>
                          <a:spcPts val="0"/>
                        </a:spcAft>
                        <a:buClrTx/>
                        <a:buSzTx/>
                        <a:buFont typeface="+mj-lt"/>
                        <a:buAutoNum type="arabicPeriod"/>
                        <a:tabLst/>
                        <a:defRPr/>
                      </a:pPr>
                      <a:r>
                        <a:rPr lang="en-US" sz="2400" noProof="0" dirty="0" smtClean="0">
                          <a:latin typeface="Garamond" pitchFamily="18" charset="0"/>
                          <a:ea typeface="Times New Roman" charset="0"/>
                          <a:cs typeface="Times New Roman" charset="0"/>
                        </a:rPr>
                        <a:t>Names of authors and their affiliations (minimum font height 27 points).</a:t>
                      </a:r>
                      <a:endParaRPr lang="pl-PL" sz="2400" noProof="0" dirty="0" smtClean="0">
                        <a:latin typeface="Garamond" pitchFamily="18" charset="0"/>
                        <a:ea typeface="Times New Roman" charset="0"/>
                        <a:cs typeface="Times New Roman" charset="0"/>
                      </a:endParaRPr>
                    </a:p>
                    <a:p>
                      <a:pPr marL="450850" marR="0" lvl="0" indent="-355600" algn="just" defTabSz="4176431" rtl="0" eaLnBrk="1" fontAlgn="auto" latinLnBrk="0" hangingPunct="1">
                        <a:lnSpc>
                          <a:spcPct val="100000"/>
                        </a:lnSpc>
                        <a:spcBef>
                          <a:spcPts val="0"/>
                        </a:spcBef>
                        <a:spcAft>
                          <a:spcPts val="0"/>
                        </a:spcAft>
                        <a:buClrTx/>
                        <a:buSzTx/>
                        <a:buFont typeface="+mj-lt"/>
                        <a:buAutoNum type="arabicPeriod"/>
                        <a:tabLst/>
                        <a:defRPr/>
                      </a:pPr>
                      <a:r>
                        <a:rPr lang="en-US" sz="2400" noProof="0" dirty="0" smtClean="0">
                          <a:latin typeface="Garamond" pitchFamily="18" charset="0"/>
                          <a:ea typeface="Times New Roman" charset="0"/>
                          <a:cs typeface="Times New Roman" charset="0"/>
                        </a:rPr>
                        <a:t>Introduction, which should include the aim and research hypotheses (minimum font height 20 points). If the paper is based on empirical research, the authors should provide a brief description of the research methodology used.</a:t>
                      </a:r>
                      <a:endParaRPr lang="pl-PL" sz="2400" noProof="0" dirty="0" smtClean="0">
                        <a:latin typeface="Garamond" pitchFamily="18" charset="0"/>
                        <a:ea typeface="Times New Roman" charset="0"/>
                        <a:cs typeface="Times New Roman" charset="0"/>
                      </a:endParaRPr>
                    </a:p>
                    <a:p>
                      <a:pPr marL="450850" marR="0" lvl="0" indent="-355600" algn="just" defTabSz="4176431" rtl="0" eaLnBrk="1" fontAlgn="auto" latinLnBrk="0" hangingPunct="1">
                        <a:lnSpc>
                          <a:spcPct val="100000"/>
                        </a:lnSpc>
                        <a:spcBef>
                          <a:spcPts val="0"/>
                        </a:spcBef>
                        <a:spcAft>
                          <a:spcPts val="0"/>
                        </a:spcAft>
                        <a:buClrTx/>
                        <a:buSzTx/>
                        <a:buFont typeface="+mj-lt"/>
                        <a:buAutoNum type="arabicPeriod"/>
                        <a:tabLst/>
                        <a:defRPr/>
                      </a:pPr>
                      <a:r>
                        <a:rPr lang="en-US" sz="2400" noProof="0" dirty="0" smtClean="0">
                          <a:latin typeface="Garamond" pitchFamily="18" charset="0"/>
                          <a:ea typeface="Times New Roman" charset="0"/>
                          <a:cs typeface="Times New Roman" charset="0"/>
                        </a:rPr>
                        <a:t>Selected test results (minimum font height 20 points). Quantitative research results should be presented in the form of tables and graphs. Qualitative research results may include selected models, drawings, pictures and photos.</a:t>
                      </a:r>
                      <a:endParaRPr lang="pl-PL" sz="2400" noProof="0" dirty="0" smtClean="0">
                        <a:latin typeface="Garamond" pitchFamily="18" charset="0"/>
                        <a:ea typeface="Times New Roman" charset="0"/>
                        <a:cs typeface="Times New Roman" charset="0"/>
                      </a:endParaRPr>
                    </a:p>
                    <a:p>
                      <a:pPr marL="450850" marR="0" lvl="0" indent="-355600" algn="just" defTabSz="4176431" rtl="0" eaLnBrk="1" fontAlgn="auto" latinLnBrk="0" hangingPunct="1">
                        <a:lnSpc>
                          <a:spcPct val="100000"/>
                        </a:lnSpc>
                        <a:spcBef>
                          <a:spcPts val="0"/>
                        </a:spcBef>
                        <a:spcAft>
                          <a:spcPts val="0"/>
                        </a:spcAft>
                        <a:buClrTx/>
                        <a:buSzTx/>
                        <a:buFont typeface="+mj-lt"/>
                        <a:buAutoNum type="arabicPeriod"/>
                        <a:tabLst/>
                        <a:defRPr/>
                      </a:pPr>
                      <a:r>
                        <a:rPr lang="en-US" sz="2400" noProof="0" dirty="0" smtClean="0">
                          <a:latin typeface="Garamond" pitchFamily="18" charset="0"/>
                          <a:ea typeface="Times New Roman" charset="0"/>
                          <a:cs typeface="Times New Roman" charset="0"/>
                        </a:rPr>
                        <a:t>Summary and / or conclusions (minimum font height 20 points),</a:t>
                      </a:r>
                      <a:endParaRPr lang="pl-PL" sz="2400" noProof="0" dirty="0" smtClean="0">
                        <a:latin typeface="Garamond" pitchFamily="18" charset="0"/>
                        <a:ea typeface="Times New Roman" charset="0"/>
                        <a:cs typeface="Times New Roman" charset="0"/>
                      </a:endParaRPr>
                    </a:p>
                    <a:p>
                      <a:pPr marL="450850" marR="0" lvl="0" indent="-355600" algn="just" defTabSz="4176431" rtl="0" eaLnBrk="1" fontAlgn="auto" latinLnBrk="0" hangingPunct="1">
                        <a:lnSpc>
                          <a:spcPct val="100000"/>
                        </a:lnSpc>
                        <a:spcBef>
                          <a:spcPts val="0"/>
                        </a:spcBef>
                        <a:spcAft>
                          <a:spcPts val="0"/>
                        </a:spcAft>
                        <a:buClrTx/>
                        <a:buSzTx/>
                        <a:buFont typeface="+mj-lt"/>
                        <a:buAutoNum type="arabicPeriod"/>
                        <a:tabLst/>
                        <a:defRPr/>
                      </a:pPr>
                      <a:r>
                        <a:rPr lang="en-US" sz="2400" noProof="0" dirty="0" smtClean="0">
                          <a:latin typeface="Garamond" pitchFamily="18" charset="0"/>
                          <a:ea typeface="Times New Roman" charset="0"/>
                          <a:cs typeface="Times New Roman" charset="0"/>
                        </a:rPr>
                        <a:t>Summary and keywords in English (minimum font height 20 points).</a:t>
                      </a:r>
                      <a:endParaRPr lang="pl-PL" sz="2400" noProof="0" dirty="0" smtClean="0">
                        <a:latin typeface="Garamond" pitchFamily="18" charset="0"/>
                        <a:ea typeface="Times New Roman" charset="0"/>
                        <a:cs typeface="Times New Roman" charset="0"/>
                      </a:endParaRPr>
                    </a:p>
                    <a:p>
                      <a:pPr marL="450850" marR="0" lvl="0" indent="-355600" algn="just" defTabSz="4176431" rtl="0" eaLnBrk="1" fontAlgn="auto" latinLnBrk="0" hangingPunct="1">
                        <a:lnSpc>
                          <a:spcPct val="100000"/>
                        </a:lnSpc>
                        <a:spcBef>
                          <a:spcPts val="0"/>
                        </a:spcBef>
                        <a:spcAft>
                          <a:spcPts val="0"/>
                        </a:spcAft>
                        <a:buClrTx/>
                        <a:buSzTx/>
                        <a:buFont typeface="+mj-lt"/>
                        <a:buAutoNum type="arabicPeriod"/>
                        <a:tabLst/>
                        <a:defRPr/>
                      </a:pPr>
                      <a:r>
                        <a:rPr lang="en-US" sz="2400" noProof="0" dirty="0" smtClean="0">
                          <a:latin typeface="Garamond" pitchFamily="18" charset="0"/>
                          <a:ea typeface="Times New Roman" charset="0"/>
                          <a:cs typeface="Times New Roman" charset="0"/>
                        </a:rPr>
                        <a:t>At the bottom of the poster there should be information about the conference for which the poster has been prepared (minimum font height 27 points)</a:t>
                      </a:r>
                      <a:r>
                        <a:rPr lang="pl-PL" sz="2400" noProof="0" dirty="0" smtClean="0">
                          <a:latin typeface="Garamond" pitchFamily="18" charset="0"/>
                          <a:ea typeface="Times New Roman" charset="0"/>
                          <a:cs typeface="Times New Roman" charset="0"/>
                        </a:rPr>
                        <a:t>.</a:t>
                      </a:r>
                      <a:endParaRPr lang="en-US" sz="2400" noProof="0" dirty="0">
                        <a:latin typeface="Garamond" pitchFamily="18" charset="0"/>
                        <a:ea typeface="Times New Roman" charset="0"/>
                        <a:cs typeface="Times New Roman" charset="0"/>
                      </a:endParaRPr>
                    </a:p>
                  </a:txBody>
                  <a:tcPr marL="180000" marR="252000" marT="72000" marB="72000">
                    <a:lnL w="57150" cap="flat" cmpd="sng" algn="ctr">
                      <a:solidFill>
                        <a:srgbClr val="009999"/>
                      </a:solidFill>
                      <a:prstDash val="solid"/>
                      <a:round/>
                      <a:headEnd type="none" w="med" len="med"/>
                      <a:tailEnd type="none" w="med" len="med"/>
                    </a:lnL>
                    <a:lnR w="57150" cap="flat" cmpd="sng" algn="ctr">
                      <a:solidFill>
                        <a:srgbClr val="009999"/>
                      </a:solidFill>
                      <a:prstDash val="solid"/>
                      <a:round/>
                      <a:headEnd type="none" w="med" len="med"/>
                      <a:tailEnd type="none" w="med" len="med"/>
                    </a:lnR>
                    <a:lnT w="57150" cap="flat" cmpd="sng" algn="ctr">
                      <a:solidFill>
                        <a:srgbClr val="009999"/>
                      </a:solidFill>
                      <a:prstDash val="solid"/>
                      <a:round/>
                      <a:headEnd type="none" w="med" len="med"/>
                      <a:tailEnd type="none" w="med" len="med"/>
                    </a:lnT>
                    <a:lnB w="57150" cap="flat" cmpd="sng" algn="ctr">
                      <a:solidFill>
                        <a:srgbClr val="009999"/>
                      </a:solidFill>
                      <a:prstDash val="solid"/>
                      <a:round/>
                      <a:headEnd type="none" w="med" len="med"/>
                      <a:tailEnd type="none" w="med" len="med"/>
                    </a:lnB>
                    <a:solidFill>
                      <a:schemeClr val="bg1">
                        <a:lumMod val="95000"/>
                      </a:schemeClr>
                    </a:solidFill>
                  </a:tcPr>
                </a:tc>
                <a:extLst>
                  <a:ext uri="{0D108BD9-81ED-4DB2-BD59-A6C34878D82A}">
                    <a16:rowId xmlns="" xmlns:a16="http://schemas.microsoft.com/office/drawing/2014/main" val="10001"/>
                  </a:ext>
                </a:extLst>
              </a:tr>
            </a:tbl>
          </a:graphicData>
        </a:graphic>
      </p:graphicFrame>
      <p:sp>
        <p:nvSpPr>
          <p:cNvPr id="27" name="Prostokąt 26"/>
          <p:cNvSpPr/>
          <p:nvPr/>
        </p:nvSpPr>
        <p:spPr>
          <a:xfrm>
            <a:off x="1151812" y="15008106"/>
            <a:ext cx="9280461" cy="1569660"/>
          </a:xfrm>
          <a:prstGeom prst="rect">
            <a:avLst/>
          </a:prstGeom>
        </p:spPr>
        <p:txBody>
          <a:bodyPr wrap="square">
            <a:spAutoFit/>
          </a:bodyPr>
          <a:lstStyle/>
          <a:p>
            <a:pPr algn="just">
              <a:spcAft>
                <a:spcPts val="600"/>
              </a:spcAft>
            </a:pPr>
            <a:r>
              <a:rPr lang="en-US" sz="2400" dirty="0" smtClean="0">
                <a:latin typeface="Garamond" pitchFamily="18" charset="0"/>
                <a:ea typeface="Times New Roman" charset="0"/>
                <a:cs typeface="Times New Roman" charset="0"/>
              </a:rPr>
              <a:t>Captions for the drawings in English (minimum font height 16 points). </a:t>
            </a:r>
            <a:r>
              <a:rPr lang="en-US" altLang="pl-PL" sz="2400" dirty="0" err="1" smtClean="0">
                <a:latin typeface="Garamond" pitchFamily="18" charset="0"/>
                <a:cs typeface="Times New Roman"/>
              </a:rPr>
              <a:t>Mauris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dapibus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sollicitudin</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metus</a:t>
            </a:r>
            <a:r>
              <a:rPr lang="en-US" altLang="pl-PL" sz="2400" dirty="0" smtClean="0">
                <a:latin typeface="Garamond" pitchFamily="18" charset="0"/>
                <a:cs typeface="Times New Roman"/>
              </a:rPr>
              <a:t> id,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magna.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consequat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nibh</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egestas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quis</a:t>
            </a:r>
            <a:r>
              <a:rPr lang="en-US" altLang="pl-PL" sz="2400" dirty="0" smtClean="0">
                <a:latin typeface="Garamond" pitchFamily="18" charset="0"/>
                <a:cs typeface="Times New Roman"/>
              </a:rPr>
              <a:t> ante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luctus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a:t>
            </a:r>
            <a:endParaRPr lang="en-US" sz="2400" dirty="0">
              <a:latin typeface="Garamond" pitchFamily="18" charset="0"/>
              <a:ea typeface="Times New Roman" charset="0"/>
              <a:cs typeface="Times New Roman" charset="0"/>
            </a:endParaRPr>
          </a:p>
        </p:txBody>
      </p:sp>
      <p:sp>
        <p:nvSpPr>
          <p:cNvPr id="30" name="Prostokąt 29"/>
          <p:cNvSpPr/>
          <p:nvPr/>
        </p:nvSpPr>
        <p:spPr>
          <a:xfrm>
            <a:off x="1151812" y="5057213"/>
            <a:ext cx="19080000" cy="584775"/>
          </a:xfrm>
          <a:prstGeom prst="rect">
            <a:avLst/>
          </a:prstGeom>
          <a:solidFill>
            <a:srgbClr val="009999"/>
          </a:solidFill>
          <a:ln w="57150">
            <a:solidFill>
              <a:srgbClr val="009999"/>
            </a:solidFill>
          </a:ln>
        </p:spPr>
        <p:txBody>
          <a:bodyPr wrap="square" anchor="t">
            <a:spAutoFit/>
          </a:bodyPr>
          <a:lstStyle/>
          <a:p>
            <a:pPr algn="ctr">
              <a:spcAft>
                <a:spcPts val="424"/>
              </a:spcAft>
            </a:pPr>
            <a:r>
              <a:rPr lang="en-US" altLang="pl-PL" sz="3200" b="1" spc="200" dirty="0" smtClean="0">
                <a:solidFill>
                  <a:schemeClr val="bg1"/>
                </a:solidFill>
                <a:latin typeface="Segoe UI" pitchFamily="34" charset="0"/>
                <a:ea typeface="Segoe UI" pitchFamily="34" charset="0"/>
                <a:cs typeface="Segoe UI" pitchFamily="34" charset="0"/>
              </a:rPr>
              <a:t>INTRODUCTION</a:t>
            </a:r>
            <a:r>
              <a:rPr lang="pl-PL" altLang="pl-PL" sz="3200" b="1" spc="200" dirty="0" smtClean="0">
                <a:solidFill>
                  <a:schemeClr val="bg1"/>
                </a:solidFill>
                <a:latin typeface="Segoe UI" pitchFamily="34" charset="0"/>
                <a:ea typeface="Segoe UI" pitchFamily="34" charset="0"/>
                <a:cs typeface="Segoe UI" pitchFamily="34" charset="0"/>
              </a:rPr>
              <a:t> </a:t>
            </a:r>
            <a:r>
              <a:rPr lang="pl-PL" altLang="pl-PL" sz="3200" spc="200" dirty="0" smtClean="0">
                <a:solidFill>
                  <a:schemeClr val="bg1"/>
                </a:solidFill>
                <a:latin typeface="Segoe UI" pitchFamily="34" charset="0"/>
                <a:ea typeface="Segoe UI" pitchFamily="34" charset="0"/>
                <a:cs typeface="Segoe UI" pitchFamily="34" charset="0"/>
              </a:rPr>
              <a:t>(font </a:t>
            </a:r>
            <a:r>
              <a:rPr lang="pl-PL" altLang="pl-PL" sz="3200" spc="200" dirty="0" err="1" smtClean="0">
                <a:solidFill>
                  <a:schemeClr val="bg1"/>
                </a:solidFill>
                <a:latin typeface="Segoe UI" pitchFamily="34" charset="0"/>
                <a:ea typeface="Segoe UI" pitchFamily="34" charset="0"/>
                <a:cs typeface="Segoe UI" pitchFamily="34" charset="0"/>
              </a:rPr>
              <a:t>Segoe</a:t>
            </a:r>
            <a:r>
              <a:rPr lang="pl-PL" altLang="pl-PL" sz="3200" spc="200" dirty="0" smtClean="0">
                <a:solidFill>
                  <a:schemeClr val="bg1"/>
                </a:solidFill>
                <a:latin typeface="Segoe UI" pitchFamily="34" charset="0"/>
                <a:ea typeface="Segoe UI" pitchFamily="34" charset="0"/>
                <a:cs typeface="Segoe UI" pitchFamily="34" charset="0"/>
              </a:rPr>
              <a:t> UI 32</a:t>
            </a:r>
            <a:r>
              <a:rPr lang="en-US" altLang="pl-PL" sz="3200" spc="200" dirty="0" smtClean="0">
                <a:solidFill>
                  <a:schemeClr val="bg1"/>
                </a:solidFill>
                <a:latin typeface="Segoe UI" pitchFamily="34" charset="0"/>
                <a:ea typeface="Segoe UI" pitchFamily="34" charset="0"/>
                <a:cs typeface="Segoe UI" pitchFamily="34" charset="0"/>
              </a:rPr>
              <a:t> pt.</a:t>
            </a:r>
            <a:r>
              <a:rPr lang="pl-PL" altLang="pl-PL" sz="3200" spc="200" dirty="0" smtClean="0">
                <a:solidFill>
                  <a:schemeClr val="bg1"/>
                </a:solidFill>
                <a:latin typeface="Segoe UI" pitchFamily="34" charset="0"/>
                <a:ea typeface="Segoe UI" pitchFamily="34" charset="0"/>
                <a:cs typeface="Segoe UI" pitchFamily="34" charset="0"/>
              </a:rPr>
              <a:t>)</a:t>
            </a:r>
            <a:endParaRPr lang="en-US" altLang="pl-PL" sz="3200" spc="200" dirty="0">
              <a:solidFill>
                <a:schemeClr val="bg1"/>
              </a:solidFill>
              <a:latin typeface="Segoe UI" pitchFamily="34" charset="0"/>
              <a:ea typeface="Segoe UI" pitchFamily="34" charset="0"/>
              <a:cs typeface="Segoe UI" pitchFamily="34" charset="0"/>
            </a:endParaRPr>
          </a:p>
        </p:txBody>
      </p:sp>
      <p:sp>
        <p:nvSpPr>
          <p:cNvPr id="31" name="Prostokąt 30"/>
          <p:cNvSpPr/>
          <p:nvPr/>
        </p:nvSpPr>
        <p:spPr>
          <a:xfrm>
            <a:off x="1151812" y="21681623"/>
            <a:ext cx="19080000" cy="584775"/>
          </a:xfrm>
          <a:prstGeom prst="rect">
            <a:avLst/>
          </a:prstGeom>
          <a:solidFill>
            <a:srgbClr val="009999"/>
          </a:solidFill>
          <a:ln w="57150">
            <a:solidFill>
              <a:srgbClr val="009999"/>
            </a:solidFill>
          </a:ln>
        </p:spPr>
        <p:txBody>
          <a:bodyPr wrap="square">
            <a:spAutoFit/>
          </a:bodyPr>
          <a:lstStyle/>
          <a:p>
            <a:pPr algn="ctr">
              <a:spcAft>
                <a:spcPts val="424"/>
              </a:spcAft>
              <a:defRPr/>
            </a:pPr>
            <a:r>
              <a:rPr lang="en-US" sz="3200" b="1" spc="200" dirty="0" smtClean="0">
                <a:solidFill>
                  <a:schemeClr val="bg1"/>
                </a:solidFill>
                <a:latin typeface="Segoe UI" pitchFamily="34" charset="0"/>
                <a:ea typeface="Segoe UI" pitchFamily="34" charset="0"/>
                <a:cs typeface="Segoe UI" pitchFamily="34" charset="0"/>
              </a:rPr>
              <a:t>CONCLUSIONS</a:t>
            </a:r>
            <a:r>
              <a:rPr lang="pl-PL" altLang="pl-PL" sz="3200" spc="200" dirty="0" smtClean="0">
                <a:solidFill>
                  <a:schemeClr val="bg1"/>
                </a:solidFill>
                <a:latin typeface="Segoe UI" pitchFamily="34" charset="0"/>
                <a:ea typeface="Segoe UI" pitchFamily="34" charset="0"/>
                <a:cs typeface="Segoe UI" pitchFamily="34" charset="0"/>
              </a:rPr>
              <a:t> (font </a:t>
            </a:r>
            <a:r>
              <a:rPr lang="pl-PL" altLang="pl-PL" sz="3200" spc="200" dirty="0" err="1" smtClean="0">
                <a:solidFill>
                  <a:schemeClr val="bg1"/>
                </a:solidFill>
                <a:latin typeface="Segoe UI" pitchFamily="34" charset="0"/>
                <a:ea typeface="Segoe UI" pitchFamily="34" charset="0"/>
                <a:cs typeface="Segoe UI" pitchFamily="34" charset="0"/>
              </a:rPr>
              <a:t>Segoe</a:t>
            </a:r>
            <a:r>
              <a:rPr lang="pl-PL" altLang="pl-PL" sz="3200" spc="200" dirty="0" smtClean="0">
                <a:solidFill>
                  <a:schemeClr val="bg1"/>
                </a:solidFill>
                <a:latin typeface="Segoe UI" pitchFamily="34" charset="0"/>
                <a:ea typeface="Segoe UI" pitchFamily="34" charset="0"/>
                <a:cs typeface="Segoe UI" pitchFamily="34" charset="0"/>
              </a:rPr>
              <a:t> UI 32</a:t>
            </a:r>
            <a:r>
              <a:rPr lang="en-US" altLang="pl-PL" sz="3200" spc="200" dirty="0" smtClean="0">
                <a:solidFill>
                  <a:schemeClr val="bg1"/>
                </a:solidFill>
                <a:latin typeface="Segoe UI" pitchFamily="34" charset="0"/>
                <a:ea typeface="Segoe UI" pitchFamily="34" charset="0"/>
                <a:cs typeface="Segoe UI" pitchFamily="34" charset="0"/>
              </a:rPr>
              <a:t> pt.</a:t>
            </a:r>
            <a:r>
              <a:rPr lang="pl-PL" altLang="pl-PL" sz="3200" spc="200" dirty="0" smtClean="0">
                <a:solidFill>
                  <a:schemeClr val="bg1"/>
                </a:solidFill>
                <a:latin typeface="Segoe UI" pitchFamily="34" charset="0"/>
                <a:ea typeface="Segoe UI" pitchFamily="34" charset="0"/>
                <a:cs typeface="Segoe UI" pitchFamily="34" charset="0"/>
              </a:rPr>
              <a:t>)</a:t>
            </a:r>
            <a:endParaRPr lang="en-US" sz="3200" b="1" spc="200" dirty="0">
              <a:solidFill>
                <a:schemeClr val="bg1"/>
              </a:solidFill>
              <a:latin typeface="Segoe UI" pitchFamily="34" charset="0"/>
              <a:ea typeface="Segoe UI" pitchFamily="34" charset="0"/>
              <a:cs typeface="Segoe UI" pitchFamily="34" charset="0"/>
            </a:endParaRPr>
          </a:p>
        </p:txBody>
      </p:sp>
      <p:sp>
        <p:nvSpPr>
          <p:cNvPr id="6" name="Prostokąt 5"/>
          <p:cNvSpPr/>
          <p:nvPr/>
        </p:nvSpPr>
        <p:spPr>
          <a:xfrm>
            <a:off x="1151812" y="19098046"/>
            <a:ext cx="9280461" cy="2308324"/>
          </a:xfrm>
          <a:prstGeom prst="rect">
            <a:avLst/>
          </a:prstGeom>
        </p:spPr>
        <p:txBody>
          <a:bodyPr wrap="square">
            <a:spAutoFit/>
          </a:bodyPr>
          <a:lstStyle/>
          <a:p>
            <a:pPr algn="just">
              <a:spcAft>
                <a:spcPts val="600"/>
              </a:spcAft>
            </a:pPr>
            <a:r>
              <a:rPr lang="en-US" altLang="pl-PL" sz="2400" dirty="0" err="1" smtClean="0">
                <a:latin typeface="Garamond" pitchFamily="18" charset="0"/>
                <a:cs typeface="Times New Roman"/>
              </a:rPr>
              <a:t>Mauris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dapibus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sollicitudin</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metus</a:t>
            </a:r>
            <a:r>
              <a:rPr lang="en-US" altLang="pl-PL" sz="2400" dirty="0" smtClean="0">
                <a:latin typeface="Garamond" pitchFamily="18" charset="0"/>
                <a:cs typeface="Times New Roman"/>
              </a:rPr>
              <a:t> id,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magna.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consequat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nibh</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egestas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quis</a:t>
            </a:r>
            <a:r>
              <a:rPr lang="en-US" altLang="pl-PL" sz="2400" dirty="0" smtClean="0">
                <a:latin typeface="Garamond" pitchFamily="18" charset="0"/>
                <a:cs typeface="Times New Roman"/>
              </a:rPr>
              <a:t> ante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luctus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Cras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massa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augue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sit </a:t>
            </a:r>
            <a:r>
              <a:rPr lang="en-US" altLang="pl-PL" sz="2400" dirty="0" err="1" smtClean="0">
                <a:latin typeface="Garamond" pitchFamily="18" charset="0"/>
                <a:cs typeface="Times New Roman"/>
              </a:rPr>
              <a:t>amet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mollis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neque</a:t>
            </a:r>
            <a:r>
              <a:rPr lang="en-US" altLang="pl-PL" sz="2400" dirty="0" smtClean="0">
                <a:latin typeface="Garamond" pitchFamily="18" charset="0"/>
                <a:cs typeface="Times New Roman"/>
              </a:rPr>
              <a:t>. Nam </a:t>
            </a:r>
            <a:r>
              <a:rPr lang="en-US" altLang="pl-PL" sz="2400" dirty="0" err="1" smtClean="0">
                <a:latin typeface="Garamond" pitchFamily="18" charset="0"/>
                <a:cs typeface="Times New Roman"/>
              </a:rPr>
              <a:t>maximus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laoreet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erat</a:t>
            </a:r>
            <a:r>
              <a:rPr lang="en-US" altLang="pl-PL" sz="2400" dirty="0" smtClean="0">
                <a:latin typeface="Garamond" pitchFamily="18" charset="0"/>
                <a:cs typeface="Times New Roman"/>
              </a:rPr>
              <a:t>, a </a:t>
            </a:r>
            <a:r>
              <a:rPr lang="en-US" altLang="pl-PL" sz="2400" dirty="0" err="1" smtClean="0">
                <a:latin typeface="Garamond" pitchFamily="18" charset="0"/>
                <a:cs typeface="Times New Roman"/>
              </a:rPr>
              <a:t>sagittis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risus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auctor</a:t>
            </a:r>
            <a:r>
              <a:rPr lang="en-US" altLang="pl-PL" sz="2400" dirty="0" smtClean="0">
                <a:latin typeface="Garamond" pitchFamily="18" charset="0"/>
                <a:cs typeface="Times New Roman"/>
              </a:rPr>
              <a:t> non.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et </a:t>
            </a:r>
            <a:r>
              <a:rPr lang="en-US" altLang="pl-PL" sz="2400" dirty="0" err="1" smtClean="0">
                <a:latin typeface="Garamond" pitchFamily="18" charset="0"/>
                <a:cs typeface="Times New Roman"/>
              </a:rPr>
              <a:t>malesuada</a:t>
            </a:r>
            <a:r>
              <a:rPr lang="en-US" altLang="pl-PL" sz="2400" dirty="0" smtClean="0">
                <a:latin typeface="Garamond" pitchFamily="18" charset="0"/>
                <a:cs typeface="Times New Roman"/>
              </a:rPr>
              <a:t> fames ac ante </a:t>
            </a:r>
            <a:r>
              <a:rPr lang="en-US" altLang="pl-PL" sz="2400" dirty="0" err="1" smtClean="0">
                <a:latin typeface="Garamond" pitchFamily="18" charset="0"/>
                <a:cs typeface="Times New Roman"/>
              </a:rPr>
              <a:t>ipsum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primis</a:t>
            </a:r>
            <a:r>
              <a:rPr lang="en-US" altLang="pl-PL" sz="2400" dirty="0" smtClean="0">
                <a:latin typeface="Garamond" pitchFamily="18" charset="0"/>
                <a:cs typeface="Times New Roman"/>
              </a:rPr>
              <a:t> in </a:t>
            </a:r>
            <a:r>
              <a:rPr lang="en-US" altLang="pl-PL" sz="2400" dirty="0" err="1" smtClean="0">
                <a:latin typeface="Garamond" pitchFamily="18" charset="0"/>
                <a:cs typeface="Times New Roman"/>
              </a:rPr>
              <a:t>faucibus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t>
            </a:r>
            <a:r>
              <a:rPr lang="en-US" altLang="pl-PL" sz="2400" dirty="0" err="1" smtClean="0">
                <a:latin typeface="Garamond" pitchFamily="18" charset="0"/>
                <a:cs typeface="Times New Roman"/>
              </a:rPr>
              <a:t>interdum</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felis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vulputate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justo</a:t>
            </a:r>
            <a:r>
              <a:rPr lang="en-US" altLang="pl-PL" sz="2400" dirty="0" smtClean="0">
                <a:latin typeface="Garamond" pitchFamily="18" charset="0"/>
                <a:cs typeface="Times New Roman"/>
              </a:rPr>
              <a:t>, in </a:t>
            </a:r>
            <a:r>
              <a:rPr lang="en-US" altLang="pl-PL" sz="2400" dirty="0" err="1" smtClean="0">
                <a:latin typeface="Garamond" pitchFamily="18" charset="0"/>
                <a:cs typeface="Times New Roman"/>
              </a:rPr>
              <a:t>euismod</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turpis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aliquet</a:t>
            </a:r>
            <a:r>
              <a:rPr lang="en-US" altLang="pl-PL" sz="2400" dirty="0" smtClean="0">
                <a:latin typeface="Garamond" pitchFamily="18" charset="0"/>
                <a:cs typeface="Times New Roman"/>
              </a:rPr>
              <a:t> id. Nam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a:t>
            </a:r>
            <a:r>
              <a:rPr lang="pl-PL" altLang="pl-PL" sz="2400" dirty="0" smtClean="0">
                <a:latin typeface="Garamond" pitchFamily="18" charset="0"/>
                <a:cs typeface="Times New Roman"/>
              </a:rPr>
              <a:t>f.</a:t>
            </a:r>
          </a:p>
        </p:txBody>
      </p:sp>
      <p:sp>
        <p:nvSpPr>
          <p:cNvPr id="32" name="Prostokąt 31"/>
          <p:cNvSpPr/>
          <p:nvPr/>
        </p:nvSpPr>
        <p:spPr>
          <a:xfrm>
            <a:off x="10870772" y="20258114"/>
            <a:ext cx="9361040" cy="1200329"/>
          </a:xfrm>
          <a:prstGeom prst="rect">
            <a:avLst/>
          </a:prstGeom>
        </p:spPr>
        <p:txBody>
          <a:bodyPr wrap="square">
            <a:spAutoFit/>
          </a:bodyPr>
          <a:lstStyle/>
          <a:p>
            <a:pPr algn="just">
              <a:spcAft>
                <a:spcPts val="600"/>
              </a:spcAft>
            </a:pPr>
            <a:r>
              <a:rPr lang="en-US" altLang="pl-PL" sz="2400" dirty="0" err="1" smtClean="0">
                <a:latin typeface="Garamond" pitchFamily="18" charset="0"/>
                <a:cs typeface="Times New Roman"/>
              </a:rPr>
              <a:t>Mauris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dapibus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sollicitudin</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metus</a:t>
            </a:r>
            <a:r>
              <a:rPr lang="en-US" altLang="pl-PL" sz="2400" dirty="0" smtClean="0">
                <a:latin typeface="Garamond" pitchFamily="18" charset="0"/>
                <a:cs typeface="Times New Roman"/>
              </a:rPr>
              <a:t> id,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magna. </a:t>
            </a:r>
            <a:r>
              <a:rPr lang="en-US" altLang="pl-PL" sz="2400" dirty="0" err="1" smtClean="0">
                <a:latin typeface="Garamond" pitchFamily="18" charset="0"/>
                <a:cs typeface="Times New Roman"/>
              </a:rPr>
              <a:t>Praesent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pellentesque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consequat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nibh</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Ut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egestas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velit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quis</a:t>
            </a:r>
            <a:r>
              <a:rPr lang="en-US" altLang="pl-PL" sz="2400" dirty="0" smtClean="0">
                <a:latin typeface="Garamond" pitchFamily="18" charset="0"/>
                <a:cs typeface="Times New Roman"/>
              </a:rPr>
              <a:t> ante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eget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luctus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orci</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tincidunt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Cras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massa</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augue</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facilisis</a:t>
            </a:r>
            <a:r>
              <a:rPr lang="en-US" altLang="pl-PL" sz="2400" dirty="0" smtClean="0">
                <a:latin typeface="Garamond" pitchFamily="18" charset="0"/>
                <a:cs typeface="Times New Roman"/>
              </a:rPr>
              <a:t> sit </a:t>
            </a:r>
            <a:r>
              <a:rPr lang="en-US" altLang="pl-PL" sz="2400" dirty="0" err="1" smtClean="0">
                <a:latin typeface="Garamond" pitchFamily="18" charset="0"/>
                <a:cs typeface="Times New Roman"/>
              </a:rPr>
              <a:t>amet</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mattis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mollis</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vel</a:t>
            </a:r>
            <a:r>
              <a:rPr lang="en-US" altLang="pl-PL" sz="2400" dirty="0" smtClean="0">
                <a:latin typeface="Garamond" pitchFamily="18" charset="0"/>
                <a:cs typeface="Times New Roman"/>
              </a:rPr>
              <a:t> </a:t>
            </a:r>
            <a:r>
              <a:rPr lang="en-US" altLang="pl-PL" sz="2400" dirty="0" err="1" smtClean="0">
                <a:latin typeface="Garamond" pitchFamily="18" charset="0"/>
                <a:cs typeface="Times New Roman"/>
              </a:rPr>
              <a:t>neque</a:t>
            </a:r>
            <a:r>
              <a:rPr lang="en-US" altLang="pl-PL" sz="2400" dirty="0" smtClean="0">
                <a:latin typeface="Garamond" pitchFamily="18" charset="0"/>
                <a:cs typeface="Times New Roman"/>
              </a:rPr>
              <a:t>. </a:t>
            </a:r>
            <a:endParaRPr lang="en-US" sz="2400" dirty="0">
              <a:latin typeface="Times New Roman" pitchFamily="18" charset="0"/>
              <a:cs typeface="Times New Roman" pitchFamily="18" charset="0"/>
            </a:endParaRPr>
          </a:p>
        </p:txBody>
      </p:sp>
      <p:graphicFrame>
        <p:nvGraphicFramePr>
          <p:cNvPr id="39" name="Tabela 38"/>
          <p:cNvGraphicFramePr>
            <a:graphicFrameLocks noGrp="1"/>
          </p:cNvGraphicFramePr>
          <p:nvPr/>
        </p:nvGraphicFramePr>
        <p:xfrm>
          <a:off x="1114748" y="16596022"/>
          <a:ext cx="9289030" cy="2438400"/>
        </p:xfrm>
        <a:graphic>
          <a:graphicData uri="http://schemas.openxmlformats.org/drawingml/2006/table">
            <a:tbl>
              <a:tblPr firstRow="1" bandRow="1">
                <a:tableStyleId>{74C1A8A3-306A-4EB7-A6B1-4F7E0EB9C5D6}</a:tableStyleId>
              </a:tblPr>
              <a:tblGrid>
                <a:gridCol w="1857806"/>
                <a:gridCol w="1857806"/>
                <a:gridCol w="1857806"/>
                <a:gridCol w="1857806"/>
                <a:gridCol w="1857806"/>
              </a:tblGrid>
              <a:tr h="370840">
                <a:tc gridSpan="5">
                  <a:txBody>
                    <a:bodyPr/>
                    <a:lstStyle/>
                    <a:p>
                      <a:pPr marL="0" indent="0" algn="l"/>
                      <a:r>
                        <a:rPr lang="en-US" sz="2400" b="1" i="0" noProof="0" dirty="0" smtClean="0">
                          <a:solidFill>
                            <a:schemeClr val="tx1"/>
                          </a:solidFill>
                          <a:latin typeface="Garamond" pitchFamily="18" charset="0"/>
                          <a:ea typeface="Segoe UI" pitchFamily="34" charset="0"/>
                          <a:cs typeface="Segoe UI" pitchFamily="34" charset="0"/>
                        </a:rPr>
                        <a:t>Table 1.  Results of measurement</a:t>
                      </a:r>
                      <a:endParaRPr lang="en-US" sz="2400" b="1" i="0" noProof="0" dirty="0">
                        <a:solidFill>
                          <a:schemeClr val="tx1"/>
                        </a:solidFill>
                        <a:latin typeface="Garamond" pitchFamily="18" charset="0"/>
                        <a:ea typeface="Segoe UI" pitchFamily="34" charset="0"/>
                        <a:cs typeface="Segoe UI" pitchFamily="34" charset="0"/>
                      </a:endParaRPr>
                    </a:p>
                  </a:txBody>
                  <a:tcPr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rgbClr val="009999"/>
                      </a:solidFill>
                      <a:prstDash val="solid"/>
                      <a:round/>
                      <a:headEnd type="none" w="med" len="med"/>
                      <a:tailEnd type="none" w="med" len="med"/>
                    </a:lnB>
                    <a:lnTlToBr w="12700" cmpd="sng">
                      <a:noFill/>
                      <a:prstDash val="solid"/>
                    </a:lnTlToBr>
                    <a:lnBlToTr w="12700" cmpd="sng">
                      <a:noFill/>
                      <a:prstDash val="solid"/>
                    </a:lnBlToTr>
                    <a:noFill/>
                  </a:tcPr>
                </a:tc>
                <a:tc hMerge="1">
                  <a:txBody>
                    <a:bodyPr/>
                    <a:lstStyle/>
                    <a:p>
                      <a:pPr marL="0" marR="0" indent="0" algn="ctr" defTabSz="2949396" rtl="0" eaLnBrk="1" fontAlgn="auto" latinLnBrk="0" hangingPunct="1">
                        <a:lnSpc>
                          <a:spcPct val="100000"/>
                        </a:lnSpc>
                        <a:spcBef>
                          <a:spcPts val="0"/>
                        </a:spcBef>
                        <a:spcAft>
                          <a:spcPts val="0"/>
                        </a:spcAft>
                        <a:buClrTx/>
                        <a:buSzTx/>
                        <a:buFontTx/>
                        <a:buNone/>
                        <a:tabLst/>
                        <a:defRPr/>
                      </a:pPr>
                      <a:endParaRPr lang="en-US" sz="2000" noProof="0" dirty="0" smtClean="0">
                        <a:latin typeface="Segoe UI" pitchFamily="34" charset="0"/>
                        <a:ea typeface="Segoe UI" pitchFamily="34" charset="0"/>
                        <a:cs typeface="Segoe UI" pitchFamily="34" charset="0"/>
                      </a:endParaRP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57150" cap="flat" cmpd="sng" algn="ctr">
                      <a:solidFill>
                        <a:srgbClr val="009999"/>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2949396" rtl="0" eaLnBrk="1" fontAlgn="auto" latinLnBrk="0" hangingPunct="1">
                        <a:lnSpc>
                          <a:spcPct val="100000"/>
                        </a:lnSpc>
                        <a:spcBef>
                          <a:spcPts val="0"/>
                        </a:spcBef>
                        <a:spcAft>
                          <a:spcPts val="0"/>
                        </a:spcAft>
                        <a:buClrTx/>
                        <a:buSzTx/>
                        <a:buFontTx/>
                        <a:buNone/>
                        <a:tabLst/>
                        <a:defRPr/>
                      </a:pPr>
                      <a:endParaRPr lang="en-US" sz="2000" noProof="0" dirty="0" smtClean="0">
                        <a:latin typeface="Segoe UI" pitchFamily="34" charset="0"/>
                        <a:ea typeface="Segoe UI" pitchFamily="34" charset="0"/>
                        <a:cs typeface="Segoe UI" pitchFamily="34" charset="0"/>
                      </a:endParaRP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57150" cap="flat" cmpd="sng" algn="ctr">
                      <a:solidFill>
                        <a:srgbClr val="009999"/>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2949396" rtl="0" eaLnBrk="1" fontAlgn="auto" latinLnBrk="0" hangingPunct="1">
                        <a:lnSpc>
                          <a:spcPct val="100000"/>
                        </a:lnSpc>
                        <a:spcBef>
                          <a:spcPts val="0"/>
                        </a:spcBef>
                        <a:spcAft>
                          <a:spcPts val="0"/>
                        </a:spcAft>
                        <a:buClrTx/>
                        <a:buSzTx/>
                        <a:buFontTx/>
                        <a:buNone/>
                        <a:tabLst/>
                        <a:defRPr/>
                      </a:pPr>
                      <a:endParaRPr lang="en-US" sz="2000" noProof="0" dirty="0" smtClean="0">
                        <a:latin typeface="Segoe UI" pitchFamily="34" charset="0"/>
                        <a:ea typeface="Segoe UI" pitchFamily="34" charset="0"/>
                        <a:cs typeface="Segoe UI" pitchFamily="34" charset="0"/>
                      </a:endParaRPr>
                    </a:p>
                  </a:txBody>
                  <a:tcP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57150" cap="flat" cmpd="sng" algn="ctr">
                      <a:solidFill>
                        <a:srgbClr val="009999"/>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hMerge="1">
                  <a:txBody>
                    <a:bodyPr/>
                    <a:lstStyle/>
                    <a:p>
                      <a:pPr marL="0" marR="0" indent="0" algn="ctr" defTabSz="2949396" rtl="0" eaLnBrk="1" fontAlgn="auto" latinLnBrk="0" hangingPunct="1">
                        <a:lnSpc>
                          <a:spcPct val="100000"/>
                        </a:lnSpc>
                        <a:spcBef>
                          <a:spcPts val="0"/>
                        </a:spcBef>
                        <a:spcAft>
                          <a:spcPts val="0"/>
                        </a:spcAft>
                        <a:buClrTx/>
                        <a:buSzTx/>
                        <a:buFontTx/>
                        <a:buNone/>
                        <a:tabLst/>
                        <a:defRPr/>
                      </a:pPr>
                      <a:endParaRPr lang="en-US" sz="2000" noProof="0" dirty="0" smtClean="0">
                        <a:latin typeface="Segoe UI" pitchFamily="34" charset="0"/>
                        <a:ea typeface="Segoe UI" pitchFamily="34" charset="0"/>
                        <a:cs typeface="Segoe UI" pitchFamily="34" charset="0"/>
                      </a:endParaRPr>
                    </a:p>
                  </a:txBody>
                  <a:tcPr>
                    <a:lnL w="28575" cap="flat" cmpd="sng" algn="ctr">
                      <a:solidFill>
                        <a:schemeClr val="bg1">
                          <a:lumMod val="85000"/>
                        </a:schemeClr>
                      </a:solidFill>
                      <a:prstDash val="solid"/>
                      <a:round/>
                      <a:headEnd type="none" w="med" len="med"/>
                      <a:tailEnd type="none" w="med" len="med"/>
                    </a:lnL>
                    <a:lnR w="57150" cap="flat" cmpd="sng" algn="ctr">
                      <a:solidFill>
                        <a:srgbClr val="009999"/>
                      </a:solidFill>
                      <a:prstDash val="solid"/>
                      <a:round/>
                      <a:headEnd type="none" w="med" len="med"/>
                      <a:tailEnd type="none" w="med" len="med"/>
                    </a:lnR>
                    <a:lnT w="57150" cap="flat" cmpd="sng" algn="ctr">
                      <a:solidFill>
                        <a:srgbClr val="009999"/>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70840">
                <a:tc>
                  <a:txBody>
                    <a:bodyPr/>
                    <a:lstStyle/>
                    <a:p>
                      <a:pPr algn="ctr"/>
                      <a:r>
                        <a:rPr lang="en-US" sz="2000" b="1" noProof="0" dirty="0" smtClean="0">
                          <a:solidFill>
                            <a:schemeClr val="bg1"/>
                          </a:solidFill>
                          <a:latin typeface="Segoe UI" pitchFamily="34" charset="0"/>
                          <a:ea typeface="Segoe UI" pitchFamily="34" charset="0"/>
                          <a:cs typeface="Segoe UI" pitchFamily="34" charset="0"/>
                        </a:rPr>
                        <a:t>Header 1</a:t>
                      </a:r>
                      <a:endParaRPr lang="en-US" sz="2000" b="1" noProof="0" dirty="0">
                        <a:solidFill>
                          <a:schemeClr val="bg1"/>
                        </a:solidFill>
                        <a:latin typeface="Segoe UI" pitchFamily="34" charset="0"/>
                        <a:ea typeface="Segoe UI" pitchFamily="34" charset="0"/>
                        <a:cs typeface="Segoe UI" pitchFamily="34" charset="0"/>
                      </a:endParaRPr>
                    </a:p>
                  </a:txBody>
                  <a:tcPr anchor="ctr">
                    <a:lnL w="57150" cap="flat" cmpd="sng" algn="ctr">
                      <a:solidFill>
                        <a:srgbClr val="009999"/>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marL="0" marR="0" indent="0" algn="ctr" defTabSz="2949396" rtl="0" eaLnBrk="1" fontAlgn="auto" latinLnBrk="0" hangingPunct="1">
                        <a:lnSpc>
                          <a:spcPct val="100000"/>
                        </a:lnSpc>
                        <a:spcBef>
                          <a:spcPts val="0"/>
                        </a:spcBef>
                        <a:spcAft>
                          <a:spcPts val="0"/>
                        </a:spcAft>
                        <a:buClrTx/>
                        <a:buSzTx/>
                        <a:buFontTx/>
                        <a:buNone/>
                        <a:tabLst/>
                        <a:defRPr/>
                      </a:pPr>
                      <a:r>
                        <a:rPr lang="en-US" sz="2000" b="1" noProof="0" dirty="0" smtClean="0">
                          <a:solidFill>
                            <a:schemeClr val="bg1"/>
                          </a:solidFill>
                          <a:latin typeface="Segoe UI" pitchFamily="34" charset="0"/>
                          <a:ea typeface="Segoe UI" pitchFamily="34" charset="0"/>
                          <a:cs typeface="Segoe UI" pitchFamily="34" charset="0"/>
                        </a:rPr>
                        <a:t>Header 2</a:t>
                      </a:r>
                    </a:p>
                  </a:txBody>
                  <a:tcPr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marL="0" marR="0" indent="0" algn="ctr" defTabSz="2949396" rtl="0" eaLnBrk="1" fontAlgn="auto" latinLnBrk="0" hangingPunct="1">
                        <a:lnSpc>
                          <a:spcPct val="100000"/>
                        </a:lnSpc>
                        <a:spcBef>
                          <a:spcPts val="0"/>
                        </a:spcBef>
                        <a:spcAft>
                          <a:spcPts val="0"/>
                        </a:spcAft>
                        <a:buClrTx/>
                        <a:buSzTx/>
                        <a:buFontTx/>
                        <a:buNone/>
                        <a:tabLst/>
                        <a:defRPr/>
                      </a:pPr>
                      <a:r>
                        <a:rPr lang="en-US" sz="2000" b="1" noProof="0" dirty="0" smtClean="0">
                          <a:solidFill>
                            <a:schemeClr val="bg1"/>
                          </a:solidFill>
                          <a:latin typeface="Segoe UI" pitchFamily="34" charset="0"/>
                          <a:ea typeface="Segoe UI" pitchFamily="34" charset="0"/>
                          <a:cs typeface="Segoe UI" pitchFamily="34" charset="0"/>
                        </a:rPr>
                        <a:t>Header 3</a:t>
                      </a:r>
                    </a:p>
                  </a:txBody>
                  <a:tcPr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marL="0" marR="0" indent="0" algn="ctr" defTabSz="2949396" rtl="0" eaLnBrk="1" fontAlgn="auto" latinLnBrk="0" hangingPunct="1">
                        <a:lnSpc>
                          <a:spcPct val="100000"/>
                        </a:lnSpc>
                        <a:spcBef>
                          <a:spcPts val="0"/>
                        </a:spcBef>
                        <a:spcAft>
                          <a:spcPts val="0"/>
                        </a:spcAft>
                        <a:buClrTx/>
                        <a:buSzTx/>
                        <a:buFontTx/>
                        <a:buNone/>
                        <a:tabLst/>
                        <a:defRPr/>
                      </a:pPr>
                      <a:r>
                        <a:rPr lang="en-US" sz="2000" b="1" noProof="0" dirty="0" smtClean="0">
                          <a:solidFill>
                            <a:schemeClr val="bg1"/>
                          </a:solidFill>
                          <a:latin typeface="Segoe UI" pitchFamily="34" charset="0"/>
                          <a:ea typeface="Segoe UI" pitchFamily="34" charset="0"/>
                          <a:cs typeface="Segoe UI" pitchFamily="34" charset="0"/>
                        </a:rPr>
                        <a:t>Header 4</a:t>
                      </a:r>
                    </a:p>
                  </a:txBody>
                  <a:tcPr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c>
                  <a:txBody>
                    <a:bodyPr/>
                    <a:lstStyle/>
                    <a:p>
                      <a:pPr marL="0" marR="0" indent="0" algn="ctr" defTabSz="2949396" rtl="0" eaLnBrk="1" fontAlgn="auto" latinLnBrk="0" hangingPunct="1">
                        <a:lnSpc>
                          <a:spcPct val="100000"/>
                        </a:lnSpc>
                        <a:spcBef>
                          <a:spcPts val="0"/>
                        </a:spcBef>
                        <a:spcAft>
                          <a:spcPts val="0"/>
                        </a:spcAft>
                        <a:buClrTx/>
                        <a:buSzTx/>
                        <a:buFontTx/>
                        <a:buNone/>
                        <a:tabLst/>
                        <a:defRPr/>
                      </a:pPr>
                      <a:r>
                        <a:rPr lang="en-US" sz="2000" b="1" noProof="0" dirty="0" smtClean="0">
                          <a:solidFill>
                            <a:schemeClr val="bg1"/>
                          </a:solidFill>
                          <a:latin typeface="Segoe UI" pitchFamily="34" charset="0"/>
                          <a:ea typeface="Segoe UI" pitchFamily="34" charset="0"/>
                          <a:cs typeface="Segoe UI" pitchFamily="34" charset="0"/>
                        </a:rPr>
                        <a:t>Header 5</a:t>
                      </a:r>
                    </a:p>
                  </a:txBody>
                  <a:tcPr anchor="ctr">
                    <a:lnL w="28575" cap="flat" cmpd="sng" algn="ctr">
                      <a:solidFill>
                        <a:schemeClr val="bg1">
                          <a:lumMod val="85000"/>
                        </a:schemeClr>
                      </a:solidFill>
                      <a:prstDash val="solid"/>
                      <a:round/>
                      <a:headEnd type="none" w="med" len="med"/>
                      <a:tailEnd type="none" w="med" len="med"/>
                    </a:lnL>
                    <a:lnR w="57150" cap="flat" cmpd="sng" algn="ctr">
                      <a:solidFill>
                        <a:srgbClr val="009999"/>
                      </a:solidFill>
                      <a:prstDash val="solid"/>
                      <a:round/>
                      <a:headEnd type="none" w="med" len="med"/>
                      <a:tailEnd type="none" w="med" len="med"/>
                    </a:lnR>
                    <a:lnT w="28575" cap="flat" cmpd="sng" algn="ctr">
                      <a:solidFill>
                        <a:srgbClr val="009999"/>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solidFill>
                      <a:srgbClr val="009999"/>
                    </a:solidFill>
                  </a:tcPr>
                </a:tc>
              </a:tr>
              <a:tr h="370840">
                <a:tc>
                  <a:txBody>
                    <a:bodyPr/>
                    <a:lstStyle/>
                    <a:p>
                      <a:pPr algn="ctr"/>
                      <a:r>
                        <a:rPr lang="en-US" sz="2000" noProof="0" smtClean="0">
                          <a:latin typeface="Garamond" pitchFamily="18" charset="0"/>
                        </a:rPr>
                        <a:t>1</a:t>
                      </a:r>
                      <a:endParaRPr lang="en-US" sz="2000" noProof="0">
                        <a:latin typeface="Garamond" pitchFamily="18" charset="0"/>
                      </a:endParaRPr>
                    </a:p>
                  </a:txBody>
                  <a:tcPr anchor="ctr">
                    <a:lnL w="571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tcPr>
                </a:tc>
                <a:tc>
                  <a:txBody>
                    <a:bodyPr/>
                    <a:lstStyle/>
                    <a:p>
                      <a:pPr algn="ctr"/>
                      <a:r>
                        <a:rPr lang="en-US" sz="2000" noProof="0" dirty="0" smtClean="0">
                          <a:latin typeface="Garamond" pitchFamily="18" charset="0"/>
                        </a:rPr>
                        <a:t>12312.35</a:t>
                      </a:r>
                      <a:endParaRPr lang="en-US" sz="2000" noProof="0" dirty="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tcPr>
                </a:tc>
                <a:tc>
                  <a:txBody>
                    <a:bodyPr/>
                    <a:lstStyle/>
                    <a:p>
                      <a:pPr algn="ctr"/>
                      <a:r>
                        <a:rPr lang="en-US" sz="2000" noProof="0" dirty="0" smtClean="0">
                          <a:latin typeface="Garamond" pitchFamily="18" charset="0"/>
                        </a:rPr>
                        <a:t>First</a:t>
                      </a:r>
                      <a:endParaRPr lang="en-US" sz="2000" noProof="0" dirty="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tcPr>
                </a:tc>
                <a:tc>
                  <a:txBody>
                    <a:bodyPr/>
                    <a:lstStyle/>
                    <a:p>
                      <a:pPr algn="ctr"/>
                      <a:r>
                        <a:rPr lang="en-US" sz="2000" noProof="0" dirty="0" smtClean="0">
                          <a:latin typeface="Garamond" pitchFamily="18" charset="0"/>
                        </a:rPr>
                        <a:t>-</a:t>
                      </a:r>
                      <a:endParaRPr lang="en-US" sz="2000" noProof="0" dirty="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tcPr>
                </a:tc>
                <a:tc>
                  <a:txBody>
                    <a:bodyPr/>
                    <a:lstStyle/>
                    <a:p>
                      <a:pPr algn="ctr"/>
                      <a:r>
                        <a:rPr lang="en-US" sz="2000" noProof="0" dirty="0" smtClean="0">
                          <a:latin typeface="Garamond" pitchFamily="18" charset="0"/>
                        </a:rPr>
                        <a:t>horizontal</a:t>
                      </a:r>
                      <a:endParaRPr lang="en-US" sz="2000" noProof="0" dirty="0">
                        <a:latin typeface="Garamond" pitchFamily="18" charset="0"/>
                      </a:endParaRPr>
                    </a:p>
                  </a:txBody>
                  <a:tcPr anchor="ctr">
                    <a:lnL w="19050" cap="flat" cmpd="sng" algn="ctr">
                      <a:solidFill>
                        <a:srgbClr val="009999"/>
                      </a:solidFill>
                      <a:prstDash val="solid"/>
                      <a:round/>
                      <a:headEnd type="none" w="med" len="med"/>
                      <a:tailEnd type="none" w="med" len="med"/>
                    </a:lnL>
                    <a:lnR w="57150" cap="flat" cmpd="sng" algn="ctr">
                      <a:solidFill>
                        <a:srgbClr val="009999"/>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tcPr>
                </a:tc>
              </a:tr>
              <a:tr h="370840">
                <a:tc>
                  <a:txBody>
                    <a:bodyPr/>
                    <a:lstStyle/>
                    <a:p>
                      <a:pPr algn="ctr"/>
                      <a:r>
                        <a:rPr lang="en-US" sz="2000" noProof="0" smtClean="0">
                          <a:latin typeface="Garamond" pitchFamily="18" charset="0"/>
                        </a:rPr>
                        <a:t>2</a:t>
                      </a:r>
                      <a:endParaRPr lang="en-US" sz="2000" noProof="0">
                        <a:latin typeface="Garamond" pitchFamily="18" charset="0"/>
                      </a:endParaRPr>
                    </a:p>
                  </a:txBody>
                  <a:tcPr anchor="ctr">
                    <a:lnL w="571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tcPr>
                </a:tc>
                <a:tc>
                  <a:txBody>
                    <a:bodyPr/>
                    <a:lstStyle/>
                    <a:p>
                      <a:pPr algn="ctr"/>
                      <a:r>
                        <a:rPr lang="en-US" sz="2000" noProof="0" dirty="0" smtClean="0">
                          <a:latin typeface="Garamond" pitchFamily="18" charset="0"/>
                        </a:rPr>
                        <a:t>45656.44</a:t>
                      </a:r>
                      <a:endParaRPr lang="en-US" sz="2000" noProof="0" dirty="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tcPr>
                </a:tc>
                <a:tc>
                  <a:txBody>
                    <a:bodyPr/>
                    <a:lstStyle/>
                    <a:p>
                      <a:pPr algn="ctr"/>
                      <a:r>
                        <a:rPr lang="en-US" sz="2000" noProof="0" smtClean="0">
                          <a:latin typeface="Garamond" pitchFamily="18" charset="0"/>
                        </a:rPr>
                        <a:t>Second</a:t>
                      </a:r>
                      <a:endParaRPr lang="en-US" sz="2000" noProof="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tcPr>
                </a:tc>
                <a:tc>
                  <a:txBody>
                    <a:bodyPr/>
                    <a:lstStyle/>
                    <a:p>
                      <a:pPr algn="ctr"/>
                      <a:r>
                        <a:rPr lang="en-US" sz="2000" noProof="0" smtClean="0">
                          <a:latin typeface="Garamond" pitchFamily="18" charset="0"/>
                        </a:rPr>
                        <a:t>yes</a:t>
                      </a:r>
                      <a:endParaRPr lang="en-US" sz="2000" noProof="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tcPr>
                </a:tc>
                <a:tc>
                  <a:txBody>
                    <a:bodyPr/>
                    <a:lstStyle/>
                    <a:p>
                      <a:pPr algn="ctr"/>
                      <a:r>
                        <a:rPr lang="en-US" sz="2000" noProof="0" dirty="0" smtClean="0">
                          <a:latin typeface="Garamond" pitchFamily="18" charset="0"/>
                        </a:rPr>
                        <a:t>vertical</a:t>
                      </a:r>
                      <a:endParaRPr lang="en-US" sz="2000" noProof="0" dirty="0">
                        <a:latin typeface="Garamond" pitchFamily="18" charset="0"/>
                      </a:endParaRPr>
                    </a:p>
                  </a:txBody>
                  <a:tcPr anchor="ctr">
                    <a:lnL w="19050" cap="flat" cmpd="sng" algn="ctr">
                      <a:solidFill>
                        <a:srgbClr val="009999"/>
                      </a:solidFill>
                      <a:prstDash val="solid"/>
                      <a:round/>
                      <a:headEnd type="none" w="med" len="med"/>
                      <a:tailEnd type="none" w="med" len="med"/>
                    </a:lnL>
                    <a:lnR w="57150" cap="flat" cmpd="sng" algn="ctr">
                      <a:solidFill>
                        <a:srgbClr val="009999"/>
                      </a:solidFill>
                      <a:prstDash val="solid"/>
                      <a:round/>
                      <a:headEnd type="none" w="med" len="med"/>
                      <a:tailEnd type="none" w="med" len="med"/>
                    </a:lnR>
                  </a:tcPr>
                </a:tc>
              </a:tr>
              <a:tr h="370840">
                <a:tc>
                  <a:txBody>
                    <a:bodyPr/>
                    <a:lstStyle/>
                    <a:p>
                      <a:pPr algn="ctr"/>
                      <a:r>
                        <a:rPr lang="en-US" sz="2000" noProof="0" smtClean="0">
                          <a:latin typeface="Garamond" pitchFamily="18" charset="0"/>
                        </a:rPr>
                        <a:t>3</a:t>
                      </a:r>
                      <a:endParaRPr lang="en-US" sz="2000" noProof="0">
                        <a:latin typeface="Garamond" pitchFamily="18" charset="0"/>
                      </a:endParaRPr>
                    </a:p>
                  </a:txBody>
                  <a:tcPr anchor="ctr">
                    <a:lnL w="571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tcPr>
                </a:tc>
                <a:tc>
                  <a:txBody>
                    <a:bodyPr/>
                    <a:lstStyle/>
                    <a:p>
                      <a:pPr algn="ctr"/>
                      <a:r>
                        <a:rPr lang="en-US" sz="2000" noProof="0" dirty="0" smtClean="0">
                          <a:latin typeface="Garamond" pitchFamily="18" charset="0"/>
                        </a:rPr>
                        <a:t>1241.22</a:t>
                      </a:r>
                      <a:endParaRPr lang="en-US" sz="2000" noProof="0" dirty="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tcPr>
                </a:tc>
                <a:tc>
                  <a:txBody>
                    <a:bodyPr/>
                    <a:lstStyle/>
                    <a:p>
                      <a:pPr algn="ctr"/>
                      <a:r>
                        <a:rPr lang="en-US" sz="2000" noProof="0" smtClean="0">
                          <a:latin typeface="Garamond" pitchFamily="18" charset="0"/>
                        </a:rPr>
                        <a:t>Third</a:t>
                      </a:r>
                      <a:endParaRPr lang="en-US" sz="2000" noProof="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tcPr>
                </a:tc>
                <a:tc>
                  <a:txBody>
                    <a:bodyPr/>
                    <a:lstStyle/>
                    <a:p>
                      <a:pPr algn="ctr"/>
                      <a:r>
                        <a:rPr lang="en-US" sz="2000" noProof="0" smtClean="0">
                          <a:latin typeface="Garamond" pitchFamily="18" charset="0"/>
                        </a:rPr>
                        <a:t>-</a:t>
                      </a:r>
                      <a:endParaRPr lang="en-US" sz="2000" noProof="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tcPr>
                </a:tc>
                <a:tc>
                  <a:txBody>
                    <a:bodyPr/>
                    <a:lstStyle/>
                    <a:p>
                      <a:pPr algn="ctr"/>
                      <a:r>
                        <a:rPr lang="en-US" sz="2000" noProof="0" dirty="0" smtClean="0">
                          <a:latin typeface="Garamond" pitchFamily="18" charset="0"/>
                        </a:rPr>
                        <a:t>vertical</a:t>
                      </a:r>
                      <a:endParaRPr lang="en-US" sz="2000" noProof="0" dirty="0">
                        <a:latin typeface="Garamond" pitchFamily="18" charset="0"/>
                      </a:endParaRPr>
                    </a:p>
                  </a:txBody>
                  <a:tcPr anchor="ctr">
                    <a:lnL w="19050" cap="flat" cmpd="sng" algn="ctr">
                      <a:solidFill>
                        <a:srgbClr val="009999"/>
                      </a:solidFill>
                      <a:prstDash val="solid"/>
                      <a:round/>
                      <a:headEnd type="none" w="med" len="med"/>
                      <a:tailEnd type="none" w="med" len="med"/>
                    </a:lnL>
                    <a:lnR w="57150" cap="flat" cmpd="sng" algn="ctr">
                      <a:solidFill>
                        <a:srgbClr val="009999"/>
                      </a:solidFill>
                      <a:prstDash val="solid"/>
                      <a:round/>
                      <a:headEnd type="none" w="med" len="med"/>
                      <a:tailEnd type="none" w="med" len="med"/>
                    </a:lnR>
                  </a:tcPr>
                </a:tc>
              </a:tr>
              <a:tr h="370840">
                <a:tc>
                  <a:txBody>
                    <a:bodyPr/>
                    <a:lstStyle/>
                    <a:p>
                      <a:pPr algn="ctr"/>
                      <a:r>
                        <a:rPr lang="en-US" sz="2000" noProof="0" smtClean="0">
                          <a:latin typeface="Garamond" pitchFamily="18" charset="0"/>
                        </a:rPr>
                        <a:t>4</a:t>
                      </a:r>
                      <a:endParaRPr lang="en-US" sz="2000" noProof="0">
                        <a:latin typeface="Garamond" pitchFamily="18" charset="0"/>
                      </a:endParaRPr>
                    </a:p>
                  </a:txBody>
                  <a:tcPr anchor="ctr">
                    <a:lnL w="571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B w="57150" cap="flat" cmpd="sng" algn="ctr">
                      <a:solidFill>
                        <a:srgbClr val="009999"/>
                      </a:solidFill>
                      <a:prstDash val="solid"/>
                      <a:round/>
                      <a:headEnd type="none" w="med" len="med"/>
                      <a:tailEnd type="none" w="med" len="med"/>
                    </a:lnB>
                  </a:tcPr>
                </a:tc>
                <a:tc>
                  <a:txBody>
                    <a:bodyPr/>
                    <a:lstStyle/>
                    <a:p>
                      <a:pPr algn="ctr"/>
                      <a:r>
                        <a:rPr lang="en-US" sz="2000" noProof="0" smtClean="0">
                          <a:latin typeface="Garamond" pitchFamily="18" charset="0"/>
                        </a:rPr>
                        <a:t>436563.45</a:t>
                      </a:r>
                      <a:endParaRPr lang="en-US" sz="2000" noProof="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B w="57150" cap="flat" cmpd="sng" algn="ctr">
                      <a:solidFill>
                        <a:srgbClr val="009999"/>
                      </a:solidFill>
                      <a:prstDash val="solid"/>
                      <a:round/>
                      <a:headEnd type="none" w="med" len="med"/>
                      <a:tailEnd type="none" w="med" len="med"/>
                    </a:lnB>
                  </a:tcPr>
                </a:tc>
                <a:tc>
                  <a:txBody>
                    <a:bodyPr/>
                    <a:lstStyle/>
                    <a:p>
                      <a:pPr algn="ctr"/>
                      <a:r>
                        <a:rPr lang="en-US" sz="2000" noProof="0" smtClean="0">
                          <a:latin typeface="Garamond" pitchFamily="18" charset="0"/>
                        </a:rPr>
                        <a:t>Fourth</a:t>
                      </a:r>
                      <a:endParaRPr lang="en-US" sz="2000" noProof="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B w="57150" cap="flat" cmpd="sng" algn="ctr">
                      <a:solidFill>
                        <a:srgbClr val="009999"/>
                      </a:solidFill>
                      <a:prstDash val="solid"/>
                      <a:round/>
                      <a:headEnd type="none" w="med" len="med"/>
                      <a:tailEnd type="none" w="med" len="med"/>
                    </a:lnB>
                  </a:tcPr>
                </a:tc>
                <a:tc>
                  <a:txBody>
                    <a:bodyPr/>
                    <a:lstStyle/>
                    <a:p>
                      <a:pPr algn="ctr"/>
                      <a:r>
                        <a:rPr lang="en-US" sz="2000" noProof="0" smtClean="0">
                          <a:latin typeface="Garamond" pitchFamily="18" charset="0"/>
                        </a:rPr>
                        <a:t>no</a:t>
                      </a:r>
                      <a:endParaRPr lang="en-US" sz="2000" noProof="0">
                        <a:latin typeface="Garamond" pitchFamily="18" charset="0"/>
                      </a:endParaRPr>
                    </a:p>
                  </a:txBody>
                  <a:tcPr anchor="ctr">
                    <a:lnL w="19050" cap="flat" cmpd="sng" algn="ctr">
                      <a:solidFill>
                        <a:srgbClr val="009999"/>
                      </a:solidFill>
                      <a:prstDash val="solid"/>
                      <a:round/>
                      <a:headEnd type="none" w="med" len="med"/>
                      <a:tailEnd type="none" w="med" len="med"/>
                    </a:lnL>
                    <a:lnR w="19050" cap="flat" cmpd="sng" algn="ctr">
                      <a:solidFill>
                        <a:srgbClr val="009999"/>
                      </a:solidFill>
                      <a:prstDash val="solid"/>
                      <a:round/>
                      <a:headEnd type="none" w="med" len="med"/>
                      <a:tailEnd type="none" w="med" len="med"/>
                    </a:lnR>
                    <a:lnB w="57150" cap="flat" cmpd="sng" algn="ctr">
                      <a:solidFill>
                        <a:srgbClr val="009999"/>
                      </a:solidFill>
                      <a:prstDash val="solid"/>
                      <a:round/>
                      <a:headEnd type="none" w="med" len="med"/>
                      <a:tailEnd type="none" w="med" len="med"/>
                    </a:lnB>
                  </a:tcPr>
                </a:tc>
                <a:tc>
                  <a:txBody>
                    <a:bodyPr/>
                    <a:lstStyle/>
                    <a:p>
                      <a:pPr algn="ctr"/>
                      <a:r>
                        <a:rPr lang="en-US" sz="2000" noProof="0" dirty="0" smtClean="0">
                          <a:latin typeface="Garamond" pitchFamily="18" charset="0"/>
                        </a:rPr>
                        <a:t>horizontal</a:t>
                      </a:r>
                      <a:endParaRPr lang="en-US" sz="2000" noProof="0" dirty="0">
                        <a:latin typeface="Garamond" pitchFamily="18" charset="0"/>
                      </a:endParaRPr>
                    </a:p>
                  </a:txBody>
                  <a:tcPr anchor="ctr">
                    <a:lnL w="19050" cap="flat" cmpd="sng" algn="ctr">
                      <a:solidFill>
                        <a:srgbClr val="009999"/>
                      </a:solidFill>
                      <a:prstDash val="solid"/>
                      <a:round/>
                      <a:headEnd type="none" w="med" len="med"/>
                      <a:tailEnd type="none" w="med" len="med"/>
                    </a:lnL>
                    <a:lnR w="57150" cap="flat" cmpd="sng" algn="ctr">
                      <a:solidFill>
                        <a:srgbClr val="009999"/>
                      </a:solidFill>
                      <a:prstDash val="solid"/>
                      <a:round/>
                      <a:headEnd type="none" w="med" len="med"/>
                      <a:tailEnd type="none" w="med" len="med"/>
                    </a:lnR>
                    <a:lnB w="57150" cap="flat" cmpd="sng" algn="ctr">
                      <a:solidFill>
                        <a:srgbClr val="009999"/>
                      </a:solidFill>
                      <a:prstDash val="solid"/>
                      <a:round/>
                      <a:headEnd type="none" w="med" len="med"/>
                      <a:tailEnd type="none" w="med" len="med"/>
                    </a:lnB>
                  </a:tcPr>
                </a:tc>
              </a:tr>
            </a:tbl>
          </a:graphicData>
        </a:graphic>
      </p:graphicFrame>
      <p:sp>
        <p:nvSpPr>
          <p:cNvPr id="45" name="pole tekstowe 21"/>
          <p:cNvSpPr txBox="1">
            <a:spLocks noChangeArrowheads="1"/>
          </p:cNvSpPr>
          <p:nvPr/>
        </p:nvSpPr>
        <p:spPr bwMode="auto">
          <a:xfrm>
            <a:off x="1151813" y="2273286"/>
            <a:ext cx="19080000" cy="2800767"/>
          </a:xfrm>
          <a:prstGeom prst="rect">
            <a:avLst/>
          </a:prstGeom>
          <a:noFill/>
          <a:ln w="9525">
            <a:noFill/>
            <a:miter lim="800000"/>
            <a:headEnd/>
            <a:tailEnd/>
          </a:ln>
        </p:spPr>
        <p:txBody>
          <a:bodyPr wrap="square" anchor="t">
            <a:spAutoFit/>
          </a:bodyPr>
          <a:lstStyle/>
          <a:p>
            <a:pPr algn="ctr"/>
            <a:r>
              <a:rPr lang="en-US" sz="4400" b="1" dirty="0" smtClean="0">
                <a:latin typeface="Garamond" pitchFamily="18" charset="0"/>
                <a:ea typeface="Times New Roman" charset="0"/>
                <a:cs typeface="Times New Roman" pitchFamily="18" charset="0"/>
              </a:rPr>
              <a:t>The first line of article title</a:t>
            </a:r>
            <a:br>
              <a:rPr lang="en-US" sz="4400" b="1" dirty="0" smtClean="0">
                <a:latin typeface="Garamond" pitchFamily="18" charset="0"/>
                <a:ea typeface="Times New Roman" charset="0"/>
                <a:cs typeface="Times New Roman" pitchFamily="18" charset="0"/>
              </a:rPr>
            </a:br>
            <a:r>
              <a:rPr lang="en-US" sz="4400" b="1" dirty="0" smtClean="0">
                <a:latin typeface="Garamond" pitchFamily="18" charset="0"/>
                <a:ea typeface="Times New Roman" charset="0"/>
                <a:cs typeface="Times New Roman" pitchFamily="18" charset="0"/>
              </a:rPr>
              <a:t>second line (font Garamond at minimum height 40 pt.)</a:t>
            </a:r>
            <a:r>
              <a:rPr lang="en-US" sz="4000" dirty="0" smtClean="0">
                <a:latin typeface="Garamond" pitchFamily="18" charset="0"/>
                <a:ea typeface="Times New Roman" charset="0"/>
                <a:cs typeface="Times New Roman" pitchFamily="18" charset="0"/>
              </a:rPr>
              <a:t/>
            </a:r>
            <a:br>
              <a:rPr lang="en-US" sz="4000" dirty="0" smtClean="0">
                <a:latin typeface="Garamond" pitchFamily="18" charset="0"/>
                <a:ea typeface="Times New Roman" charset="0"/>
                <a:cs typeface="Times New Roman" pitchFamily="18" charset="0"/>
              </a:rPr>
            </a:br>
            <a:endParaRPr lang="pl-PL" sz="2400" baseline="30000" dirty="0" smtClean="0">
              <a:latin typeface="Garamond" pitchFamily="18" charset="0"/>
            </a:endParaRPr>
          </a:p>
          <a:p>
            <a:pPr algn="ctr"/>
            <a:r>
              <a:rPr lang="en-US" sz="2400" dirty="0" smtClean="0">
                <a:latin typeface="Garamond" pitchFamily="18" charset="0"/>
              </a:rPr>
              <a:t>Name Surname</a:t>
            </a:r>
            <a:r>
              <a:rPr lang="en-US" sz="2400" baseline="30000" dirty="0" smtClean="0">
                <a:latin typeface="Garamond" pitchFamily="18" charset="0"/>
              </a:rPr>
              <a:t>1)</a:t>
            </a:r>
            <a:r>
              <a:rPr lang="en-US" sz="2400" dirty="0" smtClean="0">
                <a:latin typeface="Garamond" pitchFamily="18" charset="0"/>
              </a:rPr>
              <a:t>,  Name Surname </a:t>
            </a:r>
            <a:r>
              <a:rPr lang="en-US" sz="2400" baseline="30000" dirty="0" smtClean="0">
                <a:latin typeface="Garamond" pitchFamily="18" charset="0"/>
              </a:rPr>
              <a:t>2)</a:t>
            </a:r>
            <a:r>
              <a:rPr lang="en-US" sz="2400" dirty="0" smtClean="0">
                <a:latin typeface="Garamond" pitchFamily="18" charset="0"/>
              </a:rPr>
              <a:t> In first line </a:t>
            </a:r>
            <a:r>
              <a:rPr lang="en-US" sz="2400" dirty="0" smtClean="0">
                <a:latin typeface="Garamond" pitchFamily="18" charset="0"/>
                <a:cs typeface="Times New Roman" pitchFamily="18" charset="0"/>
              </a:rPr>
              <a:t>n</a:t>
            </a:r>
            <a:r>
              <a:rPr lang="en-US" sz="2400" dirty="0" smtClean="0">
                <a:latin typeface="Garamond" pitchFamily="18" charset="0"/>
                <a:ea typeface="Times New Roman" charset="0"/>
                <a:cs typeface="Times New Roman" pitchFamily="18" charset="0"/>
              </a:rPr>
              <a:t>ame and surname (font Garamond at minimum height 24 pt.)</a:t>
            </a:r>
            <a:endParaRPr lang="en-US" sz="2400" baseline="30000" dirty="0" smtClean="0">
              <a:latin typeface="Garamond" pitchFamily="18" charset="0"/>
            </a:endParaRPr>
          </a:p>
          <a:p>
            <a:pPr marL="643014" indent="-643014" algn="ctr"/>
            <a:r>
              <a:rPr lang="en-US" sz="2400" baseline="30000" dirty="0" smtClean="0">
                <a:latin typeface="Garamond" pitchFamily="18" charset="0"/>
              </a:rPr>
              <a:t>1) </a:t>
            </a:r>
            <a:r>
              <a:rPr lang="en-US" sz="2400" dirty="0" err="1" smtClean="0">
                <a:latin typeface="Garamond" pitchFamily="18" charset="0"/>
                <a:hlinkClick r:id="rId3"/>
              </a:rPr>
              <a:t>Afiliation</a:t>
            </a:r>
            <a:r>
              <a:rPr lang="en-US" sz="2400" dirty="0" smtClean="0">
                <a:latin typeface="Garamond" pitchFamily="18" charset="0"/>
              </a:rPr>
              <a:t>, email: </a:t>
            </a:r>
            <a:r>
              <a:rPr lang="en-US" sz="2400" dirty="0" smtClean="0">
                <a:latin typeface="Garamond" pitchFamily="18" charset="0"/>
                <a:hlinkClick r:id="rId4"/>
              </a:rPr>
              <a:t>mail@server.edu</a:t>
            </a:r>
            <a:r>
              <a:rPr lang="en-US" sz="2400" dirty="0" smtClean="0">
                <a:latin typeface="Garamond" pitchFamily="18" charset="0"/>
              </a:rPr>
              <a:t> </a:t>
            </a:r>
            <a:r>
              <a:rPr lang="en-US" sz="2400" baseline="30000" dirty="0" smtClean="0">
                <a:latin typeface="Garamond" pitchFamily="18" charset="0"/>
              </a:rPr>
              <a:t>2) </a:t>
            </a:r>
            <a:r>
              <a:rPr lang="en-US" sz="2400" dirty="0" err="1" smtClean="0">
                <a:latin typeface="Garamond" pitchFamily="18" charset="0"/>
                <a:hlinkClick r:id="rId3"/>
              </a:rPr>
              <a:t>Afiliation</a:t>
            </a:r>
            <a:r>
              <a:rPr lang="en-US" sz="2400" dirty="0" smtClean="0">
                <a:latin typeface="Garamond" pitchFamily="18" charset="0"/>
              </a:rPr>
              <a:t>, email: </a:t>
            </a:r>
            <a:r>
              <a:rPr lang="en-US" sz="2400" dirty="0" smtClean="0">
                <a:latin typeface="Garamond" pitchFamily="18" charset="0"/>
                <a:hlinkClick r:id="rId4"/>
              </a:rPr>
              <a:t>mail@server.edu</a:t>
            </a:r>
            <a:r>
              <a:rPr lang="en-US" sz="2400" dirty="0" smtClean="0">
                <a:latin typeface="Garamond" pitchFamily="18" charset="0"/>
              </a:rPr>
              <a:t> In second line </a:t>
            </a:r>
            <a:r>
              <a:rPr lang="en-US" sz="2400" dirty="0" smtClean="0">
                <a:latin typeface="Garamond" pitchFamily="18" charset="0"/>
                <a:ea typeface="Times New Roman" charset="0"/>
                <a:cs typeface="Times New Roman" pitchFamily="18" charset="0"/>
              </a:rPr>
              <a:t>affiliation and email of the author(s) with hyperlinks</a:t>
            </a:r>
            <a:br>
              <a:rPr lang="en-US" sz="2400" dirty="0" smtClean="0">
                <a:latin typeface="Garamond" pitchFamily="18" charset="0"/>
                <a:ea typeface="Times New Roman" charset="0"/>
                <a:cs typeface="Times New Roman" pitchFamily="18" charset="0"/>
              </a:rPr>
            </a:br>
            <a:endParaRPr lang="en-US" sz="2400" dirty="0">
              <a:latin typeface="Garamond" pitchFamily="18" charset="0"/>
              <a:cs typeface="Arial"/>
            </a:endParaRPr>
          </a:p>
        </p:txBody>
      </p:sp>
      <p:graphicFrame>
        <p:nvGraphicFramePr>
          <p:cNvPr id="46" name="Tabela 45"/>
          <p:cNvGraphicFramePr>
            <a:graphicFrameLocks noGrp="1"/>
          </p:cNvGraphicFramePr>
          <p:nvPr/>
        </p:nvGraphicFramePr>
        <p:xfrm>
          <a:off x="10835828" y="12689334"/>
          <a:ext cx="9433048" cy="457200"/>
        </p:xfrm>
        <a:graphic>
          <a:graphicData uri="http://schemas.openxmlformats.org/drawingml/2006/table">
            <a:tbl>
              <a:tblPr firstRow="1" bandRow="1">
                <a:tableStyleId>{74C1A8A3-306A-4EB7-A6B1-4F7E0EB9C5D6}</a:tableStyleId>
              </a:tblPr>
              <a:tblGrid>
                <a:gridCol w="9433048"/>
              </a:tblGrid>
              <a:tr h="370840">
                <a:tc>
                  <a:txBody>
                    <a:bodyPr/>
                    <a:lstStyle/>
                    <a:p>
                      <a:pPr marL="0" indent="0" algn="ctr"/>
                      <a:r>
                        <a:rPr lang="en-US" sz="2400" b="1" i="0" noProof="0" dirty="0" smtClean="0">
                          <a:solidFill>
                            <a:schemeClr val="tx1"/>
                          </a:solidFill>
                          <a:latin typeface="Garamond" pitchFamily="18" charset="0"/>
                          <a:ea typeface="Segoe UI" pitchFamily="34" charset="0"/>
                          <a:cs typeface="Segoe UI" pitchFamily="34" charset="0"/>
                        </a:rPr>
                        <a:t>Figure</a:t>
                      </a:r>
                      <a:r>
                        <a:rPr lang="en-US" sz="2400" b="1" i="0" baseline="0" noProof="0" dirty="0" smtClean="0">
                          <a:solidFill>
                            <a:schemeClr val="tx1"/>
                          </a:solidFill>
                          <a:latin typeface="Garamond" pitchFamily="18" charset="0"/>
                          <a:ea typeface="Segoe UI" pitchFamily="34" charset="0"/>
                          <a:cs typeface="Segoe UI" pitchFamily="34" charset="0"/>
                        </a:rPr>
                        <a:t> </a:t>
                      </a:r>
                      <a:r>
                        <a:rPr lang="en-US" sz="2400" b="1" i="0" noProof="0" dirty="0" smtClean="0">
                          <a:solidFill>
                            <a:schemeClr val="tx1"/>
                          </a:solidFill>
                          <a:latin typeface="Garamond" pitchFamily="18" charset="0"/>
                          <a:ea typeface="Segoe UI" pitchFamily="34" charset="0"/>
                          <a:cs typeface="Segoe UI" pitchFamily="34" charset="0"/>
                        </a:rPr>
                        <a:t>1.  Results of measurement</a:t>
                      </a:r>
                      <a:endParaRPr lang="en-US" sz="2400" b="1" i="0" noProof="0" dirty="0">
                        <a:solidFill>
                          <a:schemeClr val="tx1"/>
                        </a:solidFill>
                        <a:latin typeface="Garamond" pitchFamily="18" charset="0"/>
                        <a:ea typeface="Segoe UI" pitchFamily="34" charset="0"/>
                        <a:cs typeface="Segoe UI" pitchFamily="34" charset="0"/>
                      </a:endParaRPr>
                    </a:p>
                  </a:txBody>
                  <a:tcPr anchor="ctr">
                    <a:lnL w="28575" cap="flat" cmpd="sng" algn="ctr">
                      <a:solidFill>
                        <a:schemeClr val="bg1">
                          <a:lumMod val="85000"/>
                        </a:schemeClr>
                      </a:solidFill>
                      <a:prstDash val="solid"/>
                      <a:round/>
                      <a:headEnd type="none" w="med" len="med"/>
                      <a:tailEnd type="none" w="med" len="med"/>
                    </a:lnL>
                    <a:lnR w="28575" cap="flat" cmpd="sng" algn="ctr">
                      <a:solidFill>
                        <a:schemeClr val="bg1">
                          <a:lumMod val="85000"/>
                        </a:schemeClr>
                      </a:solidFill>
                      <a:prstDash val="solid"/>
                      <a:round/>
                      <a:headEnd type="none" w="med" len="med"/>
                      <a:tailEnd type="none" w="med" len="med"/>
                    </a:lnR>
                    <a:lnT w="28575" cap="flat" cmpd="sng" algn="ctr">
                      <a:solidFill>
                        <a:schemeClr val="bg1">
                          <a:lumMod val="85000"/>
                        </a:schemeClr>
                      </a:solidFill>
                      <a:prstDash val="solid"/>
                      <a:round/>
                      <a:headEnd type="none" w="med" len="med"/>
                      <a:tailEnd type="none" w="med" len="med"/>
                    </a:lnT>
                    <a:lnB w="28575"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pic>
        <p:nvPicPr>
          <p:cNvPr id="3080" name="Picture 8" descr="C:\Users\Marcin\AppData\Local\Microsoft\Windows\Temporary Internet Files\Content.IE5\TYJJ63Z4\6838743675_d5c4b4e6cd_b[1].jpg"/>
          <p:cNvPicPr>
            <a:picLocks noChangeAspect="1" noChangeArrowheads="1"/>
          </p:cNvPicPr>
          <p:nvPr/>
        </p:nvPicPr>
        <p:blipFill>
          <a:blip r:embed="rId5" cstate="print"/>
          <a:srcRect t="27562" b="27157"/>
          <a:stretch>
            <a:fillRect/>
          </a:stretch>
        </p:blipFill>
        <p:spPr bwMode="auto">
          <a:xfrm>
            <a:off x="11627916" y="9953030"/>
            <a:ext cx="7992888" cy="271442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Motyw pakietu Office">
  <a:themeElements>
    <a:clrScheme name="Pakiet 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Pakiet 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Pakiet 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kument" ma:contentTypeID="0x010100B1BB634DBB82C144AAA90F69EF7DC131" ma:contentTypeVersion="2" ma:contentTypeDescription="Utwórz nowy dokument." ma:contentTypeScope="" ma:versionID="bed680982db2eaf9f0c61d9f34c0afd7">
  <xsd:schema xmlns:xsd="http://www.w3.org/2001/XMLSchema" xmlns:xs="http://www.w3.org/2001/XMLSchema" xmlns:p="http://schemas.microsoft.com/office/2006/metadata/properties" xmlns:ns2="b6cb41a6-39b2-4d17-ae7f-3b05ba1e85ab" targetNamespace="http://schemas.microsoft.com/office/2006/metadata/properties" ma:root="true" ma:fieldsID="748759610b628ee36a2de7c3e79db294" ns2:_="">
    <xsd:import namespace="b6cb41a6-39b2-4d17-ae7f-3b05ba1e85ab"/>
    <xsd:element name="properties">
      <xsd:complexType>
        <xsd:sequence>
          <xsd:element name="documentManagement">
            <xsd:complexType>
              <xsd:all>
                <xsd:element ref="ns2:MediaServiceMetadata" minOccurs="0"/>
                <xsd:element ref="ns2:MediaServiceFast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cb41a6-39b2-4d17-ae7f-3b05ba1e85a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 zawartości"/>
        <xsd:element ref="dc:title" minOccurs="0" maxOccurs="1" ma:index="4" ma:displayName="Tytuł"/>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A482088-B2E9-4373-A0A5-5398A1A4DCA1}">
  <ds:schemaRefs>
    <ds:schemaRef ds:uri="http://schemas.microsoft.com/office/2006/metadata/properties"/>
    <ds:schemaRef ds:uri="http://schemas.microsoft.com/office/infopath/2007/PartnerControls"/>
  </ds:schemaRefs>
</ds:datastoreItem>
</file>

<file path=customXml/itemProps2.xml><?xml version="1.0" encoding="utf-8"?>
<ds:datastoreItem xmlns:ds="http://schemas.openxmlformats.org/officeDocument/2006/customXml" ds:itemID="{FA1A3FD1-7CD6-4EFC-A013-6663FCBA39F3}">
  <ds:schemaRefs>
    <ds:schemaRef ds:uri="http://schemas.microsoft.com/sharepoint/v3/contenttype/forms"/>
  </ds:schemaRefs>
</ds:datastoreItem>
</file>

<file path=customXml/itemProps3.xml><?xml version="1.0" encoding="utf-8"?>
<ds:datastoreItem xmlns:ds="http://schemas.openxmlformats.org/officeDocument/2006/customXml" ds:itemID="{72E104E1-FE62-45F5-9056-11088211E6A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cb41a6-39b2-4d17-ae7f-3b05ba1e85a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17731</TotalTime>
  <Words>1209</Words>
  <Application>Microsoft Office PowerPoint</Application>
  <PresentationFormat>Niestandardowy</PresentationFormat>
  <Paragraphs>56</Paragraphs>
  <Slides>1</Slides>
  <Notes>1</Notes>
  <HiddenSlides>0</HiddenSlides>
  <MMClips>0</MMClips>
  <ScaleCrop>false</ScaleCrop>
  <HeadingPairs>
    <vt:vector size="4" baseType="variant">
      <vt:variant>
        <vt:lpstr>Motyw</vt:lpstr>
      </vt:variant>
      <vt:variant>
        <vt:i4>1</vt:i4>
      </vt:variant>
      <vt:variant>
        <vt:lpstr>Tytuły slajdów</vt:lpstr>
      </vt:variant>
      <vt:variant>
        <vt:i4>1</vt:i4>
      </vt:variant>
    </vt:vector>
  </HeadingPairs>
  <TitlesOfParts>
    <vt:vector size="2" baseType="lpstr">
      <vt:lpstr>Motyw pakietu Office</vt:lpstr>
      <vt:lpstr>Slajd 1</vt:lpstr>
    </vt:vector>
  </TitlesOfParts>
  <Company>WGRiT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Slajd 1</dc:title>
  <cp:lastModifiedBy>Marcin</cp:lastModifiedBy>
  <cp:revision>418</cp:revision>
  <dcterms:created xsi:type="dcterms:W3CDTF">2014-03-17T08:10:18Z</dcterms:created>
  <dcterms:modified xsi:type="dcterms:W3CDTF">2020-05-14T19:05:28Z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0x010100B1BB634DBB82C144AAA90F69EF7DC131</vt:lpwstr>
  </property>
</Properties>
</file>